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2.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4"/>
    <p:sldMasterId id="2147483763" r:id="rId5"/>
    <p:sldMasterId id="2147483796" r:id="rId6"/>
  </p:sldMasterIdLst>
  <p:notesMasterIdLst>
    <p:notesMasterId r:id="rId25"/>
  </p:notesMasterIdLst>
  <p:handoutMasterIdLst>
    <p:handoutMasterId r:id="rId26"/>
  </p:handoutMasterIdLst>
  <p:sldIdLst>
    <p:sldId id="571" r:id="rId7"/>
    <p:sldId id="590" r:id="rId8"/>
    <p:sldId id="591" r:id="rId9"/>
    <p:sldId id="558" r:id="rId10"/>
    <p:sldId id="270" r:id="rId11"/>
    <p:sldId id="589" r:id="rId12"/>
    <p:sldId id="576" r:id="rId13"/>
    <p:sldId id="593" r:id="rId14"/>
    <p:sldId id="594" r:id="rId15"/>
    <p:sldId id="595" r:id="rId16"/>
    <p:sldId id="596" r:id="rId17"/>
    <p:sldId id="597" r:id="rId18"/>
    <p:sldId id="602" r:id="rId19"/>
    <p:sldId id="600" r:id="rId20"/>
    <p:sldId id="598" r:id="rId21"/>
    <p:sldId id="603" r:id="rId22"/>
    <p:sldId id="601" r:id="rId23"/>
    <p:sldId id="55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339"/>
    <a:srgbClr val="2A6A79"/>
    <a:srgbClr val="C8D8E2"/>
    <a:srgbClr val="324D5E"/>
    <a:srgbClr val="64B6C9"/>
    <a:srgbClr val="3F3F3F"/>
    <a:srgbClr val="E4E6E5"/>
    <a:srgbClr val="DC4A3D"/>
    <a:srgbClr val="00ACE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D4A49-3CDE-408A-892D-AEE0E002BB22}" type="datetimeFigureOut">
              <a:rPr lang="en-US" smtClean="0"/>
              <a:t>10/12/2019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84AF13-6931-4C1B-8846-6C389DA81412}" type="slidenum">
              <a:rPr lang="en-US" smtClean="0"/>
              <a:t>‹#›</a:t>
            </a:fld>
            <a:endParaRPr lang="en-US"/>
          </a:p>
        </p:txBody>
      </p:sp>
    </p:spTree>
    <p:extLst>
      <p:ext uri="{BB962C8B-B14F-4D97-AF65-F5344CB8AC3E}">
        <p14:creationId xmlns:p14="http://schemas.microsoft.com/office/powerpoint/2010/main" val="41534906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12T23:41:26.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1,'851'0,"-811"2,0 1,15 5,50 5,236-9,-211-5,-118 1,-1 0,1 1,-1 0,6 2,3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0-12T23:41:30.2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2,'883'0,"-872"0,-1-1,0 1,1 0,-1 1,0 0,1 1,-1 0,0 0,0 1,6 3,5 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FC15C-71A1-4B5E-B800-13FCAA9104CF}" type="datetimeFigureOut">
              <a:rPr lang="en-US" smtClean="0"/>
              <a:t>10/12/2019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2863F-2181-40AA-9D10-26C0A01C7A52}" type="slidenum">
              <a:rPr lang="en-US" smtClean="0"/>
              <a:t>‹#›</a:t>
            </a:fld>
            <a:endParaRPr lang="en-US"/>
          </a:p>
        </p:txBody>
      </p:sp>
    </p:spTree>
    <p:extLst>
      <p:ext uri="{BB962C8B-B14F-4D97-AF65-F5344CB8AC3E}">
        <p14:creationId xmlns:p14="http://schemas.microsoft.com/office/powerpoint/2010/main" val="1907578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F0B3D-9C59-4B4C-806E-B8187F606C6E}"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391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10</a:t>
            </a:fld>
            <a:endParaRPr lang="en-US"/>
          </a:p>
        </p:txBody>
      </p:sp>
    </p:spTree>
    <p:extLst>
      <p:ext uri="{BB962C8B-B14F-4D97-AF65-F5344CB8AC3E}">
        <p14:creationId xmlns:p14="http://schemas.microsoft.com/office/powerpoint/2010/main" val="3791939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11</a:t>
            </a:fld>
            <a:endParaRPr lang="en-US"/>
          </a:p>
        </p:txBody>
      </p:sp>
    </p:spTree>
    <p:extLst>
      <p:ext uri="{BB962C8B-B14F-4D97-AF65-F5344CB8AC3E}">
        <p14:creationId xmlns:p14="http://schemas.microsoft.com/office/powerpoint/2010/main" val="315500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12</a:t>
            </a:fld>
            <a:endParaRPr lang="en-US"/>
          </a:p>
        </p:txBody>
      </p:sp>
    </p:spTree>
    <p:extLst>
      <p:ext uri="{BB962C8B-B14F-4D97-AF65-F5344CB8AC3E}">
        <p14:creationId xmlns:p14="http://schemas.microsoft.com/office/powerpoint/2010/main" val="2125184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13</a:t>
            </a:fld>
            <a:endParaRPr lang="en-US"/>
          </a:p>
        </p:txBody>
      </p:sp>
    </p:spTree>
    <p:extLst>
      <p:ext uri="{BB962C8B-B14F-4D97-AF65-F5344CB8AC3E}">
        <p14:creationId xmlns:p14="http://schemas.microsoft.com/office/powerpoint/2010/main" val="2704915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a:t>
            </a:r>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631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15</a:t>
            </a:fld>
            <a:endParaRPr lang="en-US"/>
          </a:p>
        </p:txBody>
      </p:sp>
    </p:spTree>
    <p:extLst>
      <p:ext uri="{BB962C8B-B14F-4D97-AF65-F5344CB8AC3E}">
        <p14:creationId xmlns:p14="http://schemas.microsoft.com/office/powerpoint/2010/main" val="2813882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16</a:t>
            </a:fld>
            <a:endParaRPr lang="en-US"/>
          </a:p>
        </p:txBody>
      </p:sp>
    </p:spTree>
    <p:extLst>
      <p:ext uri="{BB962C8B-B14F-4D97-AF65-F5344CB8AC3E}">
        <p14:creationId xmlns:p14="http://schemas.microsoft.com/office/powerpoint/2010/main" val="2290956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Illustrated by </a:t>
            </a:r>
            <a:r>
              <a:rPr lang="en-US" err="1"/>
              <a:t>pikisuperstar</a:t>
            </a:r>
            <a:br>
              <a:rPr lang="en-US"/>
            </a:br>
            <a:r>
              <a:rPr lang="en-US"/>
              <a:t>Character design by </a:t>
            </a:r>
            <a:r>
              <a:rPr lang="en-US" err="1"/>
              <a:t>Freepik</a:t>
            </a:r>
            <a:endParaRPr lang="en-ID"/>
          </a:p>
          <a:p>
            <a:endParaRPr lang="en-ID"/>
          </a:p>
          <a:p>
            <a:endParaRPr lang="en-ID"/>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7F0B3D-9C59-4B4C-806E-B8187F606C6E}"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32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a:t>
            </a:r>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93952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a:t>
            </a:r>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73790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1383630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p>
        </p:txBody>
      </p:sp>
      <p:sp>
        <p:nvSpPr>
          <p:cNvPr id="4" name="Slide Number Placeholder 3"/>
          <p:cNvSpPr>
            <a:spLocks noGrp="1"/>
          </p:cNvSpPr>
          <p:nvPr>
            <p:ph type="sldNum" sz="quarter" idx="10"/>
          </p:nvPr>
        </p:nvSpPr>
        <p:spPr/>
        <p:txBody>
          <a:bodyPr/>
          <a:lstStyle/>
          <a:p>
            <a:fld id="{1492863F-2181-40AA-9D10-26C0A01C7A52}" type="slidenum">
              <a:rPr lang="en-US" smtClean="0"/>
              <a:t>5</a:t>
            </a:fld>
            <a:endParaRPr lang="en-US"/>
          </a:p>
        </p:txBody>
      </p:sp>
    </p:spTree>
    <p:extLst>
      <p:ext uri="{BB962C8B-B14F-4D97-AF65-F5344CB8AC3E}">
        <p14:creationId xmlns:p14="http://schemas.microsoft.com/office/powerpoint/2010/main" val="58556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a:t>
            </a:r>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53046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7</a:t>
            </a:fld>
            <a:endParaRPr lang="en-US"/>
          </a:p>
        </p:txBody>
      </p:sp>
    </p:spTree>
    <p:extLst>
      <p:ext uri="{BB962C8B-B14F-4D97-AF65-F5344CB8AC3E}">
        <p14:creationId xmlns:p14="http://schemas.microsoft.com/office/powerpoint/2010/main" val="81374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8</a:t>
            </a:fld>
            <a:endParaRPr lang="en-US"/>
          </a:p>
        </p:txBody>
      </p:sp>
    </p:spTree>
    <p:extLst>
      <p:ext uri="{BB962C8B-B14F-4D97-AF65-F5344CB8AC3E}">
        <p14:creationId xmlns:p14="http://schemas.microsoft.com/office/powerpoint/2010/main" val="4006888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9</a:t>
            </a:fld>
            <a:endParaRPr lang="en-US"/>
          </a:p>
        </p:txBody>
      </p:sp>
    </p:spTree>
    <p:extLst>
      <p:ext uri="{BB962C8B-B14F-4D97-AF65-F5344CB8AC3E}">
        <p14:creationId xmlns:p14="http://schemas.microsoft.com/office/powerpoint/2010/main" val="238108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showeet.com/" TargetMode="External"/><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0313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35580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a:prstGeom prst="rect">
            <a:avLst/>
          </a:prstGeo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a:prstGeom prst="rect">
            <a:avLst/>
          </a:prstGeo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a:prstGeom prst="rect">
            <a:avLst/>
          </a:prstGeom>
        </p:spPr>
        <p:txBody>
          <a:bodyPr/>
          <a:lstStyle>
            <a:lvl1pPr>
              <a:defRPr>
                <a:solidFill>
                  <a:srgbClr val="273339"/>
                </a:solidFill>
              </a:defRPr>
            </a:lvl1pPr>
          </a:lstStyle>
          <a:p>
            <a:fld id="{6E18DBF4-37B7-4C4F-9728-A1C100B177EE}" type="slidenum">
              <a:rPr lang="en-US" smtClean="0"/>
              <a:pPr/>
              <a:t>‹#›</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Text Placeholder 29"/>
          <p:cNvSpPr>
            <a:spLocks noGrp="1"/>
          </p:cNvSpPr>
          <p:nvPr>
            <p:ph type="body" sz="quarter" idx="27" hasCustomPrompt="1"/>
          </p:nvPr>
        </p:nvSpPr>
        <p:spPr>
          <a:xfrm>
            <a:off x="449646" y="3380693"/>
            <a:ext cx="2596896" cy="2862322"/>
          </a:xfrm>
          <a:prstGeom prst="rect">
            <a:avLst/>
          </a:prstGeo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a:prstGeom prst="rect">
            <a:avLst/>
          </a:prstGeo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a:prstGeom prst="rect">
            <a:avLst/>
          </a:prstGeo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schemeClr val="bg1"/>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834794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85979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9591945" y="-1"/>
            <a:ext cx="2600055" cy="1957811"/>
          </a:xfrm>
          <a:prstGeom prst="rect">
            <a:avLst/>
          </a:prstGeo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80281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89517" y="440130"/>
            <a:ext cx="2920641" cy="1465591"/>
          </a:xfrm>
          <a:prstGeom prst="rect">
            <a:avLst/>
          </a:prstGeo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a:prstGeom prst="rect">
            <a:avLst/>
          </a:prstGeo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a:prstGeom prst="rect">
            <a:avLst/>
          </a:prstGeo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a:prstGeom prst="rect">
            <a:avLst/>
          </a:prstGeo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a:prstGeom prst="rect">
            <a:avLst/>
          </a:prstGeo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11660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06667"/>
            <a:ext cx="2641601" cy="3117518"/>
          </a:xfrm>
          <a:prstGeom prst="rect">
            <a:avLst/>
          </a:prstGeom>
        </p:spPr>
        <p:txBody>
          <a:bodyPr/>
          <a:lstStyle/>
          <a:p>
            <a:endParaRPr lang="en-US"/>
          </a:p>
        </p:txBody>
      </p:sp>
      <p:sp>
        <p:nvSpPr>
          <p:cNvPr id="15" name="Text Placeholder 2"/>
          <p:cNvSpPr>
            <a:spLocks noGrp="1"/>
          </p:cNvSpPr>
          <p:nvPr>
            <p:ph type="body" idx="1"/>
          </p:nvPr>
        </p:nvSpPr>
        <p:spPr>
          <a:xfrm>
            <a:off x="482599" y="5053307"/>
            <a:ext cx="2641601" cy="1130483"/>
          </a:xfrm>
          <a:prstGeom prst="rect">
            <a:avLst/>
          </a:prstGeo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a:prstGeom prst="rect">
            <a:avLst/>
          </a:prstGeo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a:prstGeom prst="rect">
            <a:avLst/>
          </a:prstGeom>
        </p:spPr>
        <p:txBody>
          <a:bodyPr/>
          <a:lstStyle/>
          <a:p>
            <a:endParaRPr lang="en-US"/>
          </a:p>
        </p:txBody>
      </p:sp>
      <p:sp>
        <p:nvSpPr>
          <p:cNvPr id="32" name="Text Placeholder 2"/>
          <p:cNvSpPr>
            <a:spLocks noGrp="1"/>
          </p:cNvSpPr>
          <p:nvPr>
            <p:ph type="body" idx="17"/>
          </p:nvPr>
        </p:nvSpPr>
        <p:spPr>
          <a:xfrm>
            <a:off x="3344333" y="5072318"/>
            <a:ext cx="2641601" cy="1130483"/>
          </a:xfrm>
          <a:prstGeom prst="rect">
            <a:avLst/>
          </a:prstGeo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a:prstGeom prst="rect">
            <a:avLst/>
          </a:prstGeo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a:prstGeom prst="rect">
            <a:avLst/>
          </a:prstGeom>
        </p:spPr>
        <p:txBody>
          <a:bodyPr/>
          <a:lstStyle/>
          <a:p>
            <a:endParaRPr lang="en-US"/>
          </a:p>
        </p:txBody>
      </p:sp>
      <p:sp>
        <p:nvSpPr>
          <p:cNvPr id="35" name="Text Placeholder 2"/>
          <p:cNvSpPr>
            <a:spLocks noGrp="1"/>
          </p:cNvSpPr>
          <p:nvPr>
            <p:ph type="body" idx="20"/>
          </p:nvPr>
        </p:nvSpPr>
        <p:spPr>
          <a:xfrm>
            <a:off x="6206067" y="5072318"/>
            <a:ext cx="2641601" cy="1130483"/>
          </a:xfrm>
          <a:prstGeom prst="rect">
            <a:avLst/>
          </a:prstGeo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a:prstGeom prst="rect">
            <a:avLst/>
          </a:prstGeo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a:prstGeom prst="rect">
            <a:avLst/>
          </a:prstGeom>
        </p:spPr>
        <p:txBody>
          <a:bodyPr/>
          <a:lstStyle/>
          <a:p>
            <a:endParaRPr lang="en-US"/>
          </a:p>
        </p:txBody>
      </p:sp>
      <p:sp>
        <p:nvSpPr>
          <p:cNvPr id="38" name="Text Placeholder 2"/>
          <p:cNvSpPr>
            <a:spLocks noGrp="1"/>
          </p:cNvSpPr>
          <p:nvPr>
            <p:ph type="body" idx="23"/>
          </p:nvPr>
        </p:nvSpPr>
        <p:spPr>
          <a:xfrm>
            <a:off x="9067800" y="5072318"/>
            <a:ext cx="2641601" cy="1130483"/>
          </a:xfrm>
          <a:prstGeom prst="rect">
            <a:avLst/>
          </a:prstGeo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a:prstGeom prst="rect">
            <a:avLst/>
          </a:prstGeo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48117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2523208" y="2268329"/>
            <a:ext cx="2294626" cy="2011680"/>
          </a:xfrm>
          <a:prstGeom prst="rect">
            <a:avLst/>
          </a:prstGeo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a:prstGeom prst="rect">
            <a:avLst/>
          </a:prstGeo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a:prstGeom prst="rect">
            <a:avLst/>
          </a:prstGeo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a:prstGeom prst="rect">
            <a:avLst/>
          </a:prstGeo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a:prstGeom prst="rect">
            <a:avLst/>
          </a:prstGeo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a:prstGeom prst="rect">
            <a:avLst/>
          </a:prstGeo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70371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2523208" y="2268329"/>
            <a:ext cx="2294626" cy="2011680"/>
          </a:xfrm>
          <a:prstGeom prst="rect">
            <a:avLst/>
          </a:prstGeo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a:prstGeom prst="rect">
            <a:avLst/>
          </a:prstGeo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a:prstGeom prst="rect">
            <a:avLst/>
          </a:prstGeo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a:prstGeom prst="rect">
            <a:avLst/>
          </a:prstGeo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a:prstGeom prst="rect">
            <a:avLst/>
          </a:prstGeo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a:prstGeom prst="rect">
            <a:avLst/>
          </a:prstGeo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a:prstGeom prst="rect">
            <a:avLst/>
          </a:prstGeo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02421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1300833" y="2268329"/>
            <a:ext cx="2294626" cy="2011680"/>
          </a:xfrm>
          <a:prstGeom prst="rect">
            <a:avLst/>
          </a:prstGeo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a:prstGeom prst="rect">
            <a:avLst/>
          </a:prstGeo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a:prstGeom prst="rect">
            <a:avLst/>
          </a:prstGeo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a:prstGeom prst="rect">
            <a:avLst/>
          </a:prstGeo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a:prstGeom prst="rect">
            <a:avLst/>
          </a:prstGeo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a:prstGeom prst="rect">
            <a:avLst/>
          </a:prstGeo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art Placeholder 8"/>
          <p:cNvSpPr>
            <a:spLocks noGrp="1" noChangeAspect="1"/>
          </p:cNvSpPr>
          <p:nvPr>
            <p:ph type="chart" sz="quarter" idx="28"/>
          </p:nvPr>
        </p:nvSpPr>
        <p:spPr>
          <a:xfrm>
            <a:off x="8591254" y="3356552"/>
            <a:ext cx="2294626" cy="2011680"/>
          </a:xfrm>
          <a:prstGeom prst="rect">
            <a:avLst/>
          </a:prstGeo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a:prstGeom prst="rect">
            <a:avLst/>
          </a:prstGeo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02161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1300833" y="2268329"/>
            <a:ext cx="2294626" cy="2011680"/>
          </a:xfrm>
          <a:prstGeom prst="rect">
            <a:avLst/>
          </a:prstGeo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a:prstGeom prst="rect">
            <a:avLst/>
          </a:prstGeo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a:prstGeom prst="rect">
            <a:avLst/>
          </a:prstGeo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a:prstGeom prst="rect">
            <a:avLst/>
          </a:prstGeo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a:prstGeom prst="rect">
            <a:avLst/>
          </a:prstGeo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a:prstGeom prst="rect">
            <a:avLst/>
          </a:prstGeo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a:prstGeom prst="rect">
            <a:avLst/>
          </a:prstGeo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a:prstGeom prst="rect">
            <a:avLst/>
          </a:prstGeo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a:prstGeom prst="rect">
            <a:avLst/>
          </a:prstGeo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a:prstGeom prst="rect">
            <a:avLst/>
          </a:prstGeo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a:prstGeom prst="rect">
            <a:avLst/>
          </a:prstGeo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a:prstGeom prst="rect">
            <a:avLst/>
          </a:prstGeo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58946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userDrawn="1">
            <p:ph type="body" sz="quarter" idx="25"/>
          </p:nvPr>
        </p:nvSpPr>
        <p:spPr>
          <a:xfrm>
            <a:off x="482599" y="1992954"/>
            <a:ext cx="5613400" cy="1815764"/>
          </a:xfrm>
          <a:prstGeom prst="rect">
            <a:avLst/>
          </a:prstGeo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prstGeom prst="rect">
            <a:avLst/>
          </a:prstGeo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prstGeom prst="rect">
            <a:avLst/>
          </a:prstGeo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prstGeom prst="rect">
            <a:avLst/>
          </a:prstGeo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prstGeom prst="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prstGeom prst="rect">
            <a:avLst/>
          </a:prstGeo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prstGeom prst="rect">
            <a:avLst/>
          </a:prstGeo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prstGeom prst="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36516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709" y="2222461"/>
            <a:ext cx="2322576" cy="781960"/>
          </a:xfrm>
          <a:prstGeom prst="rect">
            <a:avLst/>
          </a:prstGeo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prstGeom prst="rect">
            <a:avLst/>
          </a:prstGeo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prstGeom prst="rect">
            <a:avLst/>
          </a:prstGeo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prstGeom prst="rect">
            <a:avLst/>
          </a:prstGeo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prstGeom prst="rect">
            <a:avLst/>
          </a:prstGeo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prstGeom prst="rect">
            <a:avLst/>
          </a:prstGeo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prstGeom prst="rect">
            <a:avLst/>
          </a:prstGeo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prstGeom prst="rect">
            <a:avLst/>
          </a:prstGeo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1110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72625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a:prstGeom prst="rect">
            <a:avLst/>
          </a:prstGeo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6463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694810"/>
            <a:ext cx="2743200" cy="607243"/>
          </a:xfrm>
          <a:prstGeom prst="rect">
            <a:avLst/>
          </a:prstGeo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a:prstGeom prst="rect">
            <a:avLst/>
          </a:prstGeo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a:prstGeom prst="rect">
            <a:avLst/>
          </a:prstGeom>
        </p:spPr>
        <p:txBody>
          <a:bodyPr/>
          <a:lstStyle/>
          <a:p>
            <a:endParaRPr lang="en-US"/>
          </a:p>
        </p:txBody>
      </p:sp>
      <p:sp>
        <p:nvSpPr>
          <p:cNvPr id="24" name="Text Placeholder 5"/>
          <p:cNvSpPr>
            <a:spLocks noGrp="1"/>
          </p:cNvSpPr>
          <p:nvPr>
            <p:ph type="body" sz="quarter" idx="45"/>
          </p:nvPr>
        </p:nvSpPr>
        <p:spPr>
          <a:xfrm>
            <a:off x="6642100" y="1668688"/>
            <a:ext cx="5067302" cy="1531712"/>
          </a:xfrm>
          <a:prstGeom prst="rect">
            <a:avLst/>
          </a:prstGeo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237933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able Placeholder 8"/>
          <p:cNvSpPr>
            <a:spLocks noGrp="1"/>
          </p:cNvSpPr>
          <p:nvPr>
            <p:ph type="tbl" sz="quarter" idx="13"/>
          </p:nvPr>
        </p:nvSpPr>
        <p:spPr>
          <a:xfrm>
            <a:off x="7126514" y="1654175"/>
            <a:ext cx="4586952" cy="1988911"/>
          </a:xfrm>
          <a:prstGeom prst="rect">
            <a:avLst/>
          </a:prstGeom>
        </p:spPr>
        <p:txBody>
          <a:bodyPr/>
          <a:lstStyle/>
          <a:p>
            <a:endParaRPr lang="en-US"/>
          </a:p>
        </p:txBody>
      </p:sp>
      <p:sp>
        <p:nvSpPr>
          <p:cNvPr id="25" name="Table Placeholder 8"/>
          <p:cNvSpPr>
            <a:spLocks noGrp="1"/>
          </p:cNvSpPr>
          <p:nvPr>
            <p:ph type="tbl" sz="quarter" idx="14"/>
          </p:nvPr>
        </p:nvSpPr>
        <p:spPr>
          <a:xfrm>
            <a:off x="482598" y="4125686"/>
            <a:ext cx="11230867" cy="2086323"/>
          </a:xfrm>
          <a:prstGeom prst="rect">
            <a:avLst/>
          </a:prstGeo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a:prstGeom prst="rect">
            <a:avLst/>
          </a:prstGeo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a:prstGeom prst="rect">
            <a:avLst/>
          </a:prstGeo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72860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spTree>
    <p:extLst>
      <p:ext uri="{BB962C8B-B14F-4D97-AF65-F5344CB8AC3E}">
        <p14:creationId xmlns:p14="http://schemas.microsoft.com/office/powerpoint/2010/main" val="3202598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871442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41274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38041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10310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6EDD2E-AF6E-47DC-890C-D2B624409947}" type="datetimeFigureOut">
              <a:rPr lang="en-US" smtClean="0"/>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8425302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425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9132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88334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25583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94126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61843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1899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53270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29290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122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462820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244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34245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62327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21179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830188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89883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21572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93782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73202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0437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55537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6070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534515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728649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77709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26545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20504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26690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24300689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941408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624255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349903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8474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95003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56974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01747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72448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05453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943057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85101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91140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371140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513921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5113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108850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837603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1436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57868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67212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42216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584842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97414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99348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786603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1603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663619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32252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809115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89288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73541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421888894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29047749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6"/>
        <p:cNvGrpSpPr/>
        <p:nvPr/>
      </p:nvGrpSpPr>
      <p:grpSpPr>
        <a:xfrm>
          <a:off x="0" y="0"/>
          <a:ext cx="0" cy="0"/>
          <a:chOff x="0" y="0"/>
          <a:chExt cx="0" cy="0"/>
        </a:xfrm>
      </p:grpSpPr>
      <p:sp>
        <p:nvSpPr>
          <p:cNvPr id="18" name="Google Shape;18;p2"/>
          <p:cNvSpPr>
            <a:spLocks noGrp="1"/>
          </p:cNvSpPr>
          <p:nvPr>
            <p:ph type="pic" idx="2"/>
          </p:nvPr>
        </p:nvSpPr>
        <p:spPr>
          <a:xfrm>
            <a:off x="0" y="1371600"/>
            <a:ext cx="8129016"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ctrTitle"/>
          </p:nvPr>
        </p:nvSpPr>
        <p:spPr>
          <a:xfrm>
            <a:off x="4064000" y="3225452"/>
            <a:ext cx="8128000" cy="1067644"/>
          </a:xfrm>
          <a:prstGeom prst="rect">
            <a:avLst/>
          </a:prstGeom>
          <a:noFill/>
          <a:ln>
            <a:noFill/>
          </a:ln>
        </p:spPr>
        <p:txBody>
          <a:bodyPr spcFirstLastPara="1" wrap="square" lIns="274300" tIns="45700" rIns="457200" bIns="45700" anchor="b" anchorCtr="0">
            <a:noAutofit/>
          </a:bodyPr>
          <a:lstStyle>
            <a:lvl1pPr lvl="0" algn="l">
              <a:lnSpc>
                <a:spcPct val="90000"/>
              </a:lnSpc>
              <a:spcBef>
                <a:spcPts val="0"/>
              </a:spcBef>
              <a:spcAft>
                <a:spcPts val="0"/>
              </a:spcAft>
              <a:buClr>
                <a:schemeClr val="lt1"/>
              </a:buClr>
              <a:buSzPts val="4400"/>
              <a:buFont typeface="Calibri"/>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rgbClr val="757070"/>
                </a:solidFill>
                <a:latin typeface="Calibri"/>
                <a:ea typeface="Calibri"/>
                <a:cs typeface="Calibri"/>
                <a:sym typeface="Calibri"/>
              </a:defRPr>
            </a:lvl1pPr>
            <a:lvl2pPr marL="0" lvl="1" indent="0" algn="ctr">
              <a:spcBef>
                <a:spcPts val="0"/>
              </a:spcBef>
              <a:buNone/>
              <a:defRPr sz="1200" b="0" i="0" u="none" strike="noStrike" cap="none">
                <a:solidFill>
                  <a:srgbClr val="757070"/>
                </a:solidFill>
                <a:latin typeface="Calibri"/>
                <a:ea typeface="Calibri"/>
                <a:cs typeface="Calibri"/>
                <a:sym typeface="Calibri"/>
              </a:defRPr>
            </a:lvl2pPr>
            <a:lvl3pPr marL="0" lvl="2" indent="0" algn="ctr">
              <a:spcBef>
                <a:spcPts val="0"/>
              </a:spcBef>
              <a:buNone/>
              <a:defRPr sz="1200" b="0" i="0" u="none" strike="noStrike" cap="none">
                <a:solidFill>
                  <a:srgbClr val="757070"/>
                </a:solidFill>
                <a:latin typeface="Calibri"/>
                <a:ea typeface="Calibri"/>
                <a:cs typeface="Calibri"/>
                <a:sym typeface="Calibri"/>
              </a:defRPr>
            </a:lvl3pPr>
            <a:lvl4pPr marL="0" lvl="3" indent="0" algn="ctr">
              <a:spcBef>
                <a:spcPts val="0"/>
              </a:spcBef>
              <a:buNone/>
              <a:defRPr sz="1200" b="0" i="0" u="none" strike="noStrike" cap="none">
                <a:solidFill>
                  <a:srgbClr val="757070"/>
                </a:solidFill>
                <a:latin typeface="Calibri"/>
                <a:ea typeface="Calibri"/>
                <a:cs typeface="Calibri"/>
                <a:sym typeface="Calibri"/>
              </a:defRPr>
            </a:lvl4pPr>
            <a:lvl5pPr marL="0" lvl="4" indent="0" algn="ctr">
              <a:spcBef>
                <a:spcPts val="0"/>
              </a:spcBef>
              <a:buNone/>
              <a:defRPr sz="1200" b="0" i="0" u="none" strike="noStrike" cap="none">
                <a:solidFill>
                  <a:srgbClr val="757070"/>
                </a:solidFill>
                <a:latin typeface="Calibri"/>
                <a:ea typeface="Calibri"/>
                <a:cs typeface="Calibri"/>
                <a:sym typeface="Calibri"/>
              </a:defRPr>
            </a:lvl5pPr>
            <a:lvl6pPr marL="0" lvl="5" indent="0" algn="ctr">
              <a:spcBef>
                <a:spcPts val="0"/>
              </a:spcBef>
              <a:buNone/>
              <a:defRPr sz="1200" b="0" i="0" u="none" strike="noStrike" cap="none">
                <a:solidFill>
                  <a:srgbClr val="757070"/>
                </a:solidFill>
                <a:latin typeface="Calibri"/>
                <a:ea typeface="Calibri"/>
                <a:cs typeface="Calibri"/>
                <a:sym typeface="Calibri"/>
              </a:defRPr>
            </a:lvl6pPr>
            <a:lvl7pPr marL="0" lvl="6" indent="0" algn="ctr">
              <a:spcBef>
                <a:spcPts val="0"/>
              </a:spcBef>
              <a:buNone/>
              <a:defRPr sz="1200" b="0" i="0" u="none" strike="noStrike" cap="none">
                <a:solidFill>
                  <a:srgbClr val="757070"/>
                </a:solidFill>
                <a:latin typeface="Calibri"/>
                <a:ea typeface="Calibri"/>
                <a:cs typeface="Calibri"/>
                <a:sym typeface="Calibri"/>
              </a:defRPr>
            </a:lvl7pPr>
            <a:lvl8pPr marL="0" lvl="7" indent="0" algn="ctr">
              <a:spcBef>
                <a:spcPts val="0"/>
              </a:spcBef>
              <a:buNone/>
              <a:defRPr sz="1200" b="0" i="0" u="none" strike="noStrike" cap="none">
                <a:solidFill>
                  <a:srgbClr val="757070"/>
                </a:solidFill>
                <a:latin typeface="Calibri"/>
                <a:ea typeface="Calibri"/>
                <a:cs typeface="Calibri"/>
                <a:sym typeface="Calibri"/>
              </a:defRPr>
            </a:lvl8pPr>
            <a:lvl9pPr marL="0" lvl="8" indent="0" algn="ctr">
              <a:spcBef>
                <a:spcPts val="0"/>
              </a:spcBef>
              <a:buNone/>
              <a:defRPr sz="1200" b="0" i="0" u="none" strike="noStrike" cap="none">
                <a:solidFill>
                  <a:srgbClr val="75707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6" name="Google Shape;26;p2"/>
          <p:cNvSpPr txBox="1">
            <a:spLocks noGrp="1"/>
          </p:cNvSpPr>
          <p:nvPr>
            <p:ph type="subTitle" idx="1"/>
          </p:nvPr>
        </p:nvSpPr>
        <p:spPr>
          <a:xfrm>
            <a:off x="4064000" y="4323604"/>
            <a:ext cx="8128000" cy="407890"/>
          </a:xfrm>
          <a:prstGeom prst="rect">
            <a:avLst/>
          </a:prstGeom>
          <a:noFill/>
          <a:ln>
            <a:noFill/>
          </a:ln>
        </p:spPr>
        <p:txBody>
          <a:bodyPr spcFirstLastPara="1" wrap="square" lIns="274300" tIns="45700" rIns="91425" bIns="45700" anchor="t" anchorCtr="0">
            <a:noAutofit/>
          </a:bodyPr>
          <a:lstStyle>
            <a:lvl1pPr lvl="0" algn="l">
              <a:lnSpc>
                <a:spcPct val="90000"/>
              </a:lnSpc>
              <a:spcBef>
                <a:spcPts val="1000"/>
              </a:spcBef>
              <a:spcAft>
                <a:spcPts val="0"/>
              </a:spcAft>
              <a:buClr>
                <a:srgbClr val="BAE6F5"/>
              </a:buClr>
              <a:buSzPts val="2400"/>
              <a:buNone/>
              <a:defRPr sz="24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30932956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27"/>
        <p:cNvGrpSpPr/>
        <p:nvPr/>
      </p:nvGrpSpPr>
      <p:grpSpPr>
        <a:xfrm>
          <a:off x="0" y="0"/>
          <a:ext cx="0" cy="0"/>
          <a:chOff x="0" y="0"/>
          <a:chExt cx="0" cy="0"/>
        </a:xfrm>
      </p:grpSpPr>
      <p:sp>
        <p:nvSpPr>
          <p:cNvPr id="28" name="Google Shape;28;p3"/>
          <p:cNvSpPr txBox="1">
            <a:spLocks noGrp="1"/>
          </p:cNvSpPr>
          <p:nvPr>
            <p:ph type="ctrTitle"/>
          </p:nvPr>
        </p:nvSpPr>
        <p:spPr>
          <a:xfrm>
            <a:off x="4757682" y="4074661"/>
            <a:ext cx="6964465"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3200"/>
              <a:buFont typeface="Calibri"/>
              <a:buNone/>
              <a:defRPr sz="32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subTitle" idx="1"/>
          </p:nvPr>
        </p:nvSpPr>
        <p:spPr>
          <a:xfrm>
            <a:off x="4757682" y="5172813"/>
            <a:ext cx="6964465" cy="407890"/>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chemeClr val="accent3"/>
              </a:buClr>
              <a:buSzPts val="2400"/>
              <a:buNone/>
              <a:defRPr sz="2400">
                <a:solidFill>
                  <a:schemeClr val="accent3"/>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3"/>
          <p:cNvSpPr>
            <a:spLocks noGrp="1"/>
          </p:cNvSpPr>
          <p:nvPr>
            <p:ph type="pic" idx="2"/>
          </p:nvPr>
        </p:nvSpPr>
        <p:spPr>
          <a:xfrm>
            <a:off x="0" y="0"/>
            <a:ext cx="9962166"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dt" idx="10"/>
          </p:nvPr>
        </p:nvSpPr>
        <p:spPr>
          <a:xfrm>
            <a:off x="282580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6074434"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90326757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ransition Slide 5">
  <p:cSld name="Transition Slide 5">
    <p:spTree>
      <p:nvGrpSpPr>
        <p:cNvPr id="1" name="Shape 35"/>
        <p:cNvGrpSpPr/>
        <p:nvPr/>
      </p:nvGrpSpPr>
      <p:grpSpPr>
        <a:xfrm>
          <a:off x="0" y="0"/>
          <a:ext cx="0" cy="0"/>
          <a:chOff x="0" y="0"/>
          <a:chExt cx="0" cy="0"/>
        </a:xfrm>
      </p:grpSpPr>
      <p:sp>
        <p:nvSpPr>
          <p:cNvPr id="37" name="Google Shape;37;p4"/>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21961170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40"/>
        <p:cNvGrpSpPr/>
        <p:nvPr/>
      </p:nvGrpSpPr>
      <p:grpSpPr>
        <a:xfrm>
          <a:off x="0" y="0"/>
          <a:ext cx="0" cy="0"/>
          <a:chOff x="0" y="0"/>
          <a:chExt cx="0" cy="0"/>
        </a:xfrm>
      </p:grpSpPr>
      <p:sp>
        <p:nvSpPr>
          <p:cNvPr id="42" name="Google Shape;42;p5"/>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65066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66653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ransition Slide 1">
  <p:cSld name="Transition Slide 1">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4400"/>
              <a:buFont typeface="Calibri"/>
              <a:buNone/>
              <a:defRPr sz="4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chemeClr val="accent3"/>
              </a:buClr>
              <a:buSzPts val="2800"/>
              <a:buNone/>
              <a:defRPr sz="2800">
                <a:solidFill>
                  <a:schemeClr val="accent3"/>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6"/>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6"/>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
          <p:cNvSpPr txBox="1">
            <a:spLocks noGrp="1"/>
          </p:cNvSpPr>
          <p:nvPr>
            <p:ph type="body" idx="3"/>
          </p:nvPr>
        </p:nvSpPr>
        <p:spPr>
          <a:xfrm>
            <a:off x="8000322" y="235007"/>
            <a:ext cx="3528392" cy="164343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3"/>
              </a:buClr>
              <a:buSzPts val="8800"/>
              <a:buNone/>
              <a:defRPr sz="8800" cap="none">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772772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ransition Slide 2">
  <p:cSld name="Transition Slide 2">
    <p:spTree>
      <p:nvGrpSpPr>
        <p:cNvPr id="1" name="Shape 58"/>
        <p:cNvGrpSpPr/>
        <p:nvPr/>
      </p:nvGrpSpPr>
      <p:grpSpPr>
        <a:xfrm>
          <a:off x="0" y="0"/>
          <a:ext cx="0" cy="0"/>
          <a:chOff x="0" y="0"/>
          <a:chExt cx="0" cy="0"/>
        </a:xfrm>
      </p:grpSpPr>
      <p:sp>
        <p:nvSpPr>
          <p:cNvPr id="60" name="Google Shape;60;p7"/>
          <p:cNvSpPr>
            <a:spLocks noGrp="1"/>
          </p:cNvSpPr>
          <p:nvPr>
            <p:ph type="pic" idx="2"/>
          </p:nvPr>
        </p:nvSpPr>
        <p:spPr>
          <a:xfrm>
            <a:off x="0" y="1371600"/>
            <a:ext cx="8129016"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Google Shape;62;p7"/>
          <p:cNvSpPr txBox="1">
            <a:spLocks noGrp="1"/>
          </p:cNvSpPr>
          <p:nvPr>
            <p:ph type="ctrTitle"/>
          </p:nvPr>
        </p:nvSpPr>
        <p:spPr>
          <a:xfrm>
            <a:off x="4064000" y="3975732"/>
            <a:ext cx="8128000" cy="1067644"/>
          </a:xfrm>
          <a:prstGeom prst="rect">
            <a:avLst/>
          </a:prstGeom>
          <a:noFill/>
          <a:ln>
            <a:noFill/>
          </a:ln>
        </p:spPr>
        <p:txBody>
          <a:bodyPr spcFirstLastPara="1" wrap="square" lIns="274300" tIns="45700" rIns="274300" bIns="45700" anchor="b" anchorCtr="0">
            <a:noAutofit/>
          </a:bodyPr>
          <a:lstStyle>
            <a:lvl1pPr lvl="0" algn="ctr">
              <a:lnSpc>
                <a:spcPct val="90000"/>
              </a:lnSpc>
              <a:spcBef>
                <a:spcPts val="0"/>
              </a:spcBef>
              <a:spcAft>
                <a:spcPts val="0"/>
              </a:spcAft>
              <a:buClr>
                <a:schemeClr val="lt1"/>
              </a:buClr>
              <a:buSzPts val="4400"/>
              <a:buFont typeface="Calibri"/>
              <a:buNone/>
              <a:defRPr sz="4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r">
              <a:spcBef>
                <a:spcPts val="0"/>
              </a:spcBef>
              <a:spcAft>
                <a:spcPts val="0"/>
              </a:spcAft>
              <a:buSzPts val="1400"/>
              <a:buNone/>
              <a:defRPr>
                <a:solidFill>
                  <a:srgbClr val="09709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ftr" idx="11"/>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
          <p:cNvSpPr txBox="1">
            <a:spLocks noGrp="1"/>
          </p:cNvSpPr>
          <p:nvPr>
            <p:ph type="sldNum" idx="12"/>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a:solidFill>
                  <a:srgbClr val="097093"/>
                </a:solidFill>
                <a:latin typeface="Calibri"/>
                <a:ea typeface="Calibri"/>
                <a:cs typeface="Calibri"/>
                <a:sym typeface="Calibri"/>
              </a:defRPr>
            </a:lvl1pPr>
            <a:lvl2pPr marL="0" lvl="1" indent="0" algn="ctr">
              <a:spcBef>
                <a:spcPts val="0"/>
              </a:spcBef>
              <a:buNone/>
              <a:defRPr sz="1200">
                <a:solidFill>
                  <a:srgbClr val="097093"/>
                </a:solidFill>
                <a:latin typeface="Calibri"/>
                <a:ea typeface="Calibri"/>
                <a:cs typeface="Calibri"/>
                <a:sym typeface="Calibri"/>
              </a:defRPr>
            </a:lvl2pPr>
            <a:lvl3pPr marL="0" lvl="2" indent="0" algn="ctr">
              <a:spcBef>
                <a:spcPts val="0"/>
              </a:spcBef>
              <a:buNone/>
              <a:defRPr sz="1200">
                <a:solidFill>
                  <a:srgbClr val="097093"/>
                </a:solidFill>
                <a:latin typeface="Calibri"/>
                <a:ea typeface="Calibri"/>
                <a:cs typeface="Calibri"/>
                <a:sym typeface="Calibri"/>
              </a:defRPr>
            </a:lvl3pPr>
            <a:lvl4pPr marL="0" lvl="3" indent="0" algn="ctr">
              <a:spcBef>
                <a:spcPts val="0"/>
              </a:spcBef>
              <a:buNone/>
              <a:defRPr sz="1200">
                <a:solidFill>
                  <a:srgbClr val="097093"/>
                </a:solidFill>
                <a:latin typeface="Calibri"/>
                <a:ea typeface="Calibri"/>
                <a:cs typeface="Calibri"/>
                <a:sym typeface="Calibri"/>
              </a:defRPr>
            </a:lvl4pPr>
            <a:lvl5pPr marL="0" lvl="4" indent="0" algn="ctr">
              <a:spcBef>
                <a:spcPts val="0"/>
              </a:spcBef>
              <a:buNone/>
              <a:defRPr sz="1200">
                <a:solidFill>
                  <a:srgbClr val="097093"/>
                </a:solidFill>
                <a:latin typeface="Calibri"/>
                <a:ea typeface="Calibri"/>
                <a:cs typeface="Calibri"/>
                <a:sym typeface="Calibri"/>
              </a:defRPr>
            </a:lvl5pPr>
            <a:lvl6pPr marL="0" lvl="5" indent="0" algn="ctr">
              <a:spcBef>
                <a:spcPts val="0"/>
              </a:spcBef>
              <a:buNone/>
              <a:defRPr sz="1200">
                <a:solidFill>
                  <a:srgbClr val="097093"/>
                </a:solidFill>
                <a:latin typeface="Calibri"/>
                <a:ea typeface="Calibri"/>
                <a:cs typeface="Calibri"/>
                <a:sym typeface="Calibri"/>
              </a:defRPr>
            </a:lvl6pPr>
            <a:lvl7pPr marL="0" lvl="6" indent="0" algn="ctr">
              <a:spcBef>
                <a:spcPts val="0"/>
              </a:spcBef>
              <a:buNone/>
              <a:defRPr sz="1200">
                <a:solidFill>
                  <a:srgbClr val="097093"/>
                </a:solidFill>
                <a:latin typeface="Calibri"/>
                <a:ea typeface="Calibri"/>
                <a:cs typeface="Calibri"/>
                <a:sym typeface="Calibri"/>
              </a:defRPr>
            </a:lvl7pPr>
            <a:lvl8pPr marL="0" lvl="7" indent="0" algn="ctr">
              <a:spcBef>
                <a:spcPts val="0"/>
              </a:spcBef>
              <a:buNone/>
              <a:defRPr sz="1200">
                <a:solidFill>
                  <a:srgbClr val="097093"/>
                </a:solidFill>
                <a:latin typeface="Calibri"/>
                <a:ea typeface="Calibri"/>
                <a:cs typeface="Calibri"/>
                <a:sym typeface="Calibri"/>
              </a:defRPr>
            </a:lvl8pPr>
            <a:lvl9pPr marL="0" lvl="8" indent="0" algn="ctr">
              <a:spcBef>
                <a:spcPts val="0"/>
              </a:spcBef>
              <a:buNone/>
              <a:defRPr sz="1200">
                <a:solidFill>
                  <a:srgbClr val="097093"/>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66" name="Google Shape;66;p7"/>
          <p:cNvSpPr txBox="1">
            <a:spLocks noGrp="1"/>
          </p:cNvSpPr>
          <p:nvPr>
            <p:ph type="subTitle" idx="1"/>
          </p:nvPr>
        </p:nvSpPr>
        <p:spPr>
          <a:xfrm>
            <a:off x="4064000" y="5296049"/>
            <a:ext cx="8128000"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7" name="Google Shape;67;p7"/>
          <p:cNvSpPr txBox="1">
            <a:spLocks noGrp="1"/>
          </p:cNvSpPr>
          <p:nvPr>
            <p:ph type="body" idx="3"/>
          </p:nvPr>
        </p:nvSpPr>
        <p:spPr>
          <a:xfrm>
            <a:off x="8396312" y="1673729"/>
            <a:ext cx="3528392" cy="122396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F2F2F2"/>
              </a:buClr>
              <a:buSzPts val="8800"/>
              <a:buNone/>
              <a:defRPr sz="8800" cap="none">
                <a:solidFill>
                  <a:srgbClr val="F2F2F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4246471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ransition Slide 3">
  <p:cSld name="Transition Slide 3">
    <p:spTree>
      <p:nvGrpSpPr>
        <p:cNvPr id="1" name="Shape 68"/>
        <p:cNvGrpSpPr/>
        <p:nvPr/>
      </p:nvGrpSpPr>
      <p:grpSpPr>
        <a:xfrm>
          <a:off x="0" y="0"/>
          <a:ext cx="0" cy="0"/>
          <a:chOff x="0" y="0"/>
          <a:chExt cx="0" cy="0"/>
        </a:xfrm>
      </p:grpSpPr>
      <p:sp>
        <p:nvSpPr>
          <p:cNvPr id="69" name="Google Shape;69;p8"/>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ctrTitle"/>
          </p:nvPr>
        </p:nvSpPr>
        <p:spPr>
          <a:xfrm>
            <a:off x="2032000" y="4397394"/>
            <a:ext cx="8128000" cy="1067644"/>
          </a:xfrm>
          <a:prstGeom prst="rect">
            <a:avLst/>
          </a:prstGeom>
          <a:noFill/>
          <a:ln>
            <a:noFill/>
          </a:ln>
        </p:spPr>
        <p:txBody>
          <a:bodyPr spcFirstLastPara="1" wrap="square" lIns="274300" tIns="45700" rIns="274300" bIns="45700" anchor="b" anchorCtr="0">
            <a:noAutofit/>
          </a:bodyPr>
          <a:lstStyle>
            <a:lvl1pPr lvl="0" algn="ctr">
              <a:lnSpc>
                <a:spcPct val="90000"/>
              </a:lnSpc>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8"/>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r">
              <a:spcBef>
                <a:spcPts val="0"/>
              </a:spcBef>
              <a:spcAft>
                <a:spcPts val="0"/>
              </a:spcAft>
              <a:buSzPts val="1400"/>
              <a:buNone/>
              <a:defRPr>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
          <p:cNvSpPr txBox="1">
            <a:spLocks noGrp="1"/>
          </p:cNvSpPr>
          <p:nvPr>
            <p:ph type="ftr" idx="11"/>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8"/>
          <p:cNvSpPr txBox="1">
            <a:spLocks noGrp="1"/>
          </p:cNvSpPr>
          <p:nvPr>
            <p:ph type="sldNum" idx="12"/>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cap="none">
                <a:solidFill>
                  <a:srgbClr val="D0CECE"/>
                </a:solidFill>
                <a:latin typeface="Calibri"/>
                <a:ea typeface="Calibri"/>
                <a:cs typeface="Calibri"/>
                <a:sym typeface="Calibri"/>
              </a:defRPr>
            </a:lvl1pPr>
            <a:lvl2pPr marL="0" lvl="1" indent="0" algn="l">
              <a:spcBef>
                <a:spcPts val="0"/>
              </a:spcBef>
              <a:buNone/>
              <a:defRPr sz="1200" cap="none">
                <a:solidFill>
                  <a:srgbClr val="D0CECE"/>
                </a:solidFill>
                <a:latin typeface="Calibri"/>
                <a:ea typeface="Calibri"/>
                <a:cs typeface="Calibri"/>
                <a:sym typeface="Calibri"/>
              </a:defRPr>
            </a:lvl2pPr>
            <a:lvl3pPr marL="0" lvl="2" indent="0" algn="l">
              <a:spcBef>
                <a:spcPts val="0"/>
              </a:spcBef>
              <a:buNone/>
              <a:defRPr sz="1200" cap="none">
                <a:solidFill>
                  <a:srgbClr val="D0CECE"/>
                </a:solidFill>
                <a:latin typeface="Calibri"/>
                <a:ea typeface="Calibri"/>
                <a:cs typeface="Calibri"/>
                <a:sym typeface="Calibri"/>
              </a:defRPr>
            </a:lvl3pPr>
            <a:lvl4pPr marL="0" lvl="3" indent="0" algn="l">
              <a:spcBef>
                <a:spcPts val="0"/>
              </a:spcBef>
              <a:buNone/>
              <a:defRPr sz="1200" cap="none">
                <a:solidFill>
                  <a:srgbClr val="D0CECE"/>
                </a:solidFill>
                <a:latin typeface="Calibri"/>
                <a:ea typeface="Calibri"/>
                <a:cs typeface="Calibri"/>
                <a:sym typeface="Calibri"/>
              </a:defRPr>
            </a:lvl4pPr>
            <a:lvl5pPr marL="0" lvl="4" indent="0" algn="l">
              <a:spcBef>
                <a:spcPts val="0"/>
              </a:spcBef>
              <a:buNone/>
              <a:defRPr sz="1200" cap="none">
                <a:solidFill>
                  <a:srgbClr val="D0CECE"/>
                </a:solidFill>
                <a:latin typeface="Calibri"/>
                <a:ea typeface="Calibri"/>
                <a:cs typeface="Calibri"/>
                <a:sym typeface="Calibri"/>
              </a:defRPr>
            </a:lvl5pPr>
            <a:lvl6pPr marL="0" lvl="5" indent="0" algn="l">
              <a:spcBef>
                <a:spcPts val="0"/>
              </a:spcBef>
              <a:buNone/>
              <a:defRPr sz="1200" cap="none">
                <a:solidFill>
                  <a:srgbClr val="D0CECE"/>
                </a:solidFill>
                <a:latin typeface="Calibri"/>
                <a:ea typeface="Calibri"/>
                <a:cs typeface="Calibri"/>
                <a:sym typeface="Calibri"/>
              </a:defRPr>
            </a:lvl6pPr>
            <a:lvl7pPr marL="0" lvl="6" indent="0" algn="l">
              <a:spcBef>
                <a:spcPts val="0"/>
              </a:spcBef>
              <a:buNone/>
              <a:defRPr sz="1200" cap="none">
                <a:solidFill>
                  <a:srgbClr val="D0CECE"/>
                </a:solidFill>
                <a:latin typeface="Calibri"/>
                <a:ea typeface="Calibri"/>
                <a:cs typeface="Calibri"/>
                <a:sym typeface="Calibri"/>
              </a:defRPr>
            </a:lvl7pPr>
            <a:lvl8pPr marL="0" lvl="7" indent="0" algn="l">
              <a:spcBef>
                <a:spcPts val="0"/>
              </a:spcBef>
              <a:buNone/>
              <a:defRPr sz="1200" cap="none">
                <a:solidFill>
                  <a:srgbClr val="D0CECE"/>
                </a:solidFill>
                <a:latin typeface="Calibri"/>
                <a:ea typeface="Calibri"/>
                <a:cs typeface="Calibri"/>
                <a:sym typeface="Calibri"/>
              </a:defRPr>
            </a:lvl8pPr>
            <a:lvl9pPr marL="0" lvl="8" indent="0" algn="l">
              <a:spcBef>
                <a:spcPts val="0"/>
              </a:spcBef>
              <a:buNone/>
              <a:defRPr sz="1200" cap="none">
                <a:solidFill>
                  <a:srgbClr val="D0CECE"/>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4" name="Google Shape;74;p8"/>
          <p:cNvSpPr txBox="1">
            <a:spLocks noGrp="1"/>
          </p:cNvSpPr>
          <p:nvPr>
            <p:ph type="subTitle" idx="1"/>
          </p:nvPr>
        </p:nvSpPr>
        <p:spPr>
          <a:xfrm>
            <a:off x="2032000" y="5717711"/>
            <a:ext cx="8128000"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5" name="Google Shape;75;p8"/>
          <p:cNvSpPr txBox="1">
            <a:spLocks noGrp="1"/>
          </p:cNvSpPr>
          <p:nvPr>
            <p:ph type="body" idx="3"/>
          </p:nvPr>
        </p:nvSpPr>
        <p:spPr>
          <a:xfrm>
            <a:off x="4331804" y="3345071"/>
            <a:ext cx="3528392" cy="122396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F2F2F2"/>
              </a:buClr>
              <a:buSzPts val="8800"/>
              <a:buNone/>
              <a:defRPr sz="8800" cap="none">
                <a:solidFill>
                  <a:srgbClr val="F2F2F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7632149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ransition Slide 4">
  <p:cSld name="Transition Slide 4">
    <p:bg>
      <p:bgPr>
        <a:solidFill>
          <a:schemeClr val="dk2"/>
        </a:solidFill>
        <a:effectLst/>
      </p:bgPr>
    </p:bg>
    <p:spTree>
      <p:nvGrpSpPr>
        <p:cNvPr id="1" name="Shape 76"/>
        <p:cNvGrpSpPr/>
        <p:nvPr/>
      </p:nvGrpSpPr>
      <p:grpSpPr>
        <a:xfrm>
          <a:off x="0" y="0"/>
          <a:ext cx="0" cy="0"/>
          <a:chOff x="0" y="0"/>
          <a:chExt cx="0" cy="0"/>
        </a:xfrm>
      </p:grpSpPr>
      <p:sp>
        <p:nvSpPr>
          <p:cNvPr id="77" name="Google Shape;77;p9"/>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9"/>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0" name="Google Shape;80;p9"/>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9"/>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body" idx="3"/>
          </p:nvPr>
        </p:nvSpPr>
        <p:spPr>
          <a:xfrm>
            <a:off x="8000322" y="235007"/>
            <a:ext cx="3528392" cy="164343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2"/>
              </a:buClr>
              <a:buSzPts val="8800"/>
              <a:buNone/>
              <a:defRPr sz="8800" cap="none">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9"/>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511483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ransition Slide 6">
  <p:cSld name="Transition Slide 6">
    <p:spTree>
      <p:nvGrpSpPr>
        <p:cNvPr id="1" name="Shape 87"/>
        <p:cNvGrpSpPr/>
        <p:nvPr/>
      </p:nvGrpSpPr>
      <p:grpSpPr>
        <a:xfrm>
          <a:off x="0" y="0"/>
          <a:ext cx="0" cy="0"/>
          <a:chOff x="0" y="0"/>
          <a:chExt cx="0" cy="0"/>
        </a:xfrm>
      </p:grpSpPr>
      <p:sp>
        <p:nvSpPr>
          <p:cNvPr id="89" name="Google Shape;89;p10"/>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 name="Google Shape;90;p10"/>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9627339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ransition Slide 7">
  <p:cSld name="Transition Slide 7">
    <p:spTree>
      <p:nvGrpSpPr>
        <p:cNvPr id="1" name="Shape 92"/>
        <p:cNvGrpSpPr/>
        <p:nvPr/>
      </p:nvGrpSpPr>
      <p:grpSpPr>
        <a:xfrm>
          <a:off x="0" y="0"/>
          <a:ext cx="0" cy="0"/>
          <a:chOff x="0" y="0"/>
          <a:chExt cx="0" cy="0"/>
        </a:xfrm>
      </p:grpSpPr>
      <p:sp>
        <p:nvSpPr>
          <p:cNvPr id="94" name="Google Shape;94;p11"/>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11"/>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1"/>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FFD6BF"/>
              </a:buClr>
              <a:buSzPts val="2800"/>
              <a:buNone/>
              <a:defRPr sz="2800">
                <a:solidFill>
                  <a:srgbClr val="FFD6B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62039336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ransition Slide 8">
  <p:cSld name="Transition Slide 8">
    <p:spTree>
      <p:nvGrpSpPr>
        <p:cNvPr id="1" name="Shape 97"/>
        <p:cNvGrpSpPr/>
        <p:nvPr/>
      </p:nvGrpSpPr>
      <p:grpSpPr>
        <a:xfrm>
          <a:off x="0" y="0"/>
          <a:ext cx="0" cy="0"/>
          <a:chOff x="0" y="0"/>
          <a:chExt cx="0" cy="0"/>
        </a:xfrm>
      </p:grpSpPr>
      <p:sp>
        <p:nvSpPr>
          <p:cNvPr id="99" name="Google Shape;99;p12"/>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Google Shape;100;p12"/>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2"/>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FFD6BF"/>
              </a:buClr>
              <a:buSzPts val="2800"/>
              <a:buNone/>
              <a:defRPr sz="2800">
                <a:solidFill>
                  <a:srgbClr val="FFD6B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24508514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ransition Slide 9">
  <p:cSld name="Transition Slide 9">
    <p:spTree>
      <p:nvGrpSpPr>
        <p:cNvPr id="1" name="Shape 102"/>
        <p:cNvGrpSpPr/>
        <p:nvPr/>
      </p:nvGrpSpPr>
      <p:grpSpPr>
        <a:xfrm>
          <a:off x="0" y="0"/>
          <a:ext cx="0" cy="0"/>
          <a:chOff x="0" y="0"/>
          <a:chExt cx="0" cy="0"/>
        </a:xfrm>
      </p:grpSpPr>
      <p:sp>
        <p:nvSpPr>
          <p:cNvPr id="104" name="Google Shape;104;p13"/>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3"/>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3"/>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C3BAB4"/>
              </a:buClr>
              <a:buSzPts val="2800"/>
              <a:buNone/>
              <a:defRPr sz="2800">
                <a:solidFill>
                  <a:srgbClr val="C3BAB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00511057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ransition Slide 10">
  <p:cSld name="Transition Slide 10">
    <p:spTree>
      <p:nvGrpSpPr>
        <p:cNvPr id="1" name="Shape 107"/>
        <p:cNvGrpSpPr/>
        <p:nvPr/>
      </p:nvGrpSpPr>
      <p:grpSpPr>
        <a:xfrm>
          <a:off x="0" y="0"/>
          <a:ext cx="0" cy="0"/>
          <a:chOff x="0" y="0"/>
          <a:chExt cx="0" cy="0"/>
        </a:xfrm>
      </p:grpSpPr>
      <p:sp>
        <p:nvSpPr>
          <p:cNvPr id="109" name="Google Shape;109;p14"/>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4"/>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4"/>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C3BAB4"/>
              </a:buClr>
              <a:buSzPts val="2800"/>
              <a:buNone/>
              <a:defRPr sz="2800">
                <a:solidFill>
                  <a:srgbClr val="C3BAB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9183522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ransition Slide 11">
  <p:cSld name="Transition Slide 11">
    <p:bg>
      <p:bgPr>
        <a:solidFill>
          <a:schemeClr val="dk2"/>
        </a:solidFill>
        <a:effectLst/>
      </p:bgPr>
    </p:bg>
    <p:spTree>
      <p:nvGrpSpPr>
        <p:cNvPr id="1" name="Shape 112"/>
        <p:cNvGrpSpPr/>
        <p:nvPr/>
      </p:nvGrpSpPr>
      <p:grpSpPr>
        <a:xfrm>
          <a:off x="0" y="0"/>
          <a:ext cx="0" cy="0"/>
          <a:chOff x="0" y="0"/>
          <a:chExt cx="0" cy="0"/>
        </a:xfrm>
      </p:grpSpPr>
      <p:sp>
        <p:nvSpPr>
          <p:cNvPr id="113" name="Google Shape;113;p15"/>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5"/>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6" name="Google Shape;116;p15"/>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8" name="Google Shape;118;p15"/>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5"/>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5"/>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19539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082059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29"/>
        <p:cNvGrpSpPr/>
        <p:nvPr/>
      </p:nvGrpSpPr>
      <p:grpSpPr>
        <a:xfrm>
          <a:off x="0" y="0"/>
          <a:ext cx="0" cy="0"/>
          <a:chOff x="0" y="0"/>
          <a:chExt cx="0" cy="0"/>
        </a:xfrm>
      </p:grpSpPr>
      <p:sp>
        <p:nvSpPr>
          <p:cNvPr id="131" name="Google Shape;131;p17"/>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7"/>
          <p:cNvSpPr txBox="1">
            <a:spLocks noGrp="1"/>
          </p:cNvSpPr>
          <p:nvPr>
            <p:ph type="body" idx="1"/>
          </p:nvPr>
        </p:nvSpPr>
        <p:spPr>
          <a:xfrm>
            <a:off x="838200" y="1825625"/>
            <a:ext cx="10515600" cy="4351338"/>
          </a:xfrm>
          <a:prstGeom prst="rect">
            <a:avLst/>
          </a:prstGeom>
          <a:noFill/>
          <a:ln>
            <a:noFill/>
          </a:ln>
        </p:spPr>
        <p:txBody>
          <a:bodyPr spcFirstLastPara="1" wrap="square" lIns="0" tIns="45700" rIns="91425" bIns="45700" anchor="t" anchorCtr="0">
            <a:noAutofit/>
          </a:bodyPr>
          <a:lstStyle>
            <a:lvl1pPr marL="457200" lvl="0" indent="-482600" algn="l">
              <a:lnSpc>
                <a:spcPct val="90000"/>
              </a:lnSpc>
              <a:spcBef>
                <a:spcPts val="1000"/>
              </a:spcBef>
              <a:spcAft>
                <a:spcPts val="0"/>
              </a:spcAft>
              <a:buClr>
                <a:schemeClr val="accent3"/>
              </a:buClr>
              <a:buSzPts val="4000"/>
              <a:buChar char="•"/>
              <a:defRPr sz="4000">
                <a:solidFill>
                  <a:schemeClr val="accent3"/>
                </a:solidFill>
                <a:latin typeface="Calibri"/>
                <a:ea typeface="Calibri"/>
                <a:cs typeface="Calibri"/>
                <a:sym typeface="Calibri"/>
              </a:defRPr>
            </a:lvl1pPr>
            <a:lvl2pPr marL="914400" lvl="1" indent="-457200" algn="l">
              <a:lnSpc>
                <a:spcPct val="90000"/>
              </a:lnSpc>
              <a:spcBef>
                <a:spcPts val="1200"/>
              </a:spcBef>
              <a:spcAft>
                <a:spcPts val="0"/>
              </a:spcAft>
              <a:buClr>
                <a:schemeClr val="accent3"/>
              </a:buClr>
              <a:buSzPts val="3600"/>
              <a:buChar char="•"/>
              <a:defRPr sz="3600">
                <a:solidFill>
                  <a:schemeClr val="accent3"/>
                </a:solidFill>
                <a:latin typeface="Calibri"/>
                <a:ea typeface="Calibri"/>
                <a:cs typeface="Calibri"/>
                <a:sym typeface="Calibri"/>
              </a:defRPr>
            </a:lvl2pPr>
            <a:lvl3pPr marL="1371600" lvl="2" indent="-431800" algn="l">
              <a:lnSpc>
                <a:spcPct val="90000"/>
              </a:lnSpc>
              <a:spcBef>
                <a:spcPts val="1200"/>
              </a:spcBef>
              <a:spcAft>
                <a:spcPts val="0"/>
              </a:spcAft>
              <a:buClr>
                <a:schemeClr val="accent3"/>
              </a:buClr>
              <a:buSzPts val="3200"/>
              <a:buChar char="•"/>
              <a:defRPr sz="3200">
                <a:solidFill>
                  <a:schemeClr val="accent3"/>
                </a:solidFill>
                <a:latin typeface="Calibri"/>
                <a:ea typeface="Calibri"/>
                <a:cs typeface="Calibri"/>
                <a:sym typeface="Calibri"/>
              </a:defRPr>
            </a:lvl3pPr>
            <a:lvl4pPr marL="1828800" lvl="3" indent="-406400" algn="l">
              <a:lnSpc>
                <a:spcPct val="90000"/>
              </a:lnSpc>
              <a:spcBef>
                <a:spcPts val="1200"/>
              </a:spcBef>
              <a:spcAft>
                <a:spcPts val="0"/>
              </a:spcAft>
              <a:buClr>
                <a:schemeClr val="accent3"/>
              </a:buClr>
              <a:buSzPts val="2800"/>
              <a:buChar char="•"/>
              <a:defRPr sz="2800">
                <a:solidFill>
                  <a:schemeClr val="accent3"/>
                </a:solidFill>
                <a:latin typeface="Calibri"/>
                <a:ea typeface="Calibri"/>
                <a:cs typeface="Calibri"/>
                <a:sym typeface="Calibri"/>
              </a:defRPr>
            </a:lvl4pPr>
            <a:lvl5pPr marL="2286000" lvl="4" indent="-406400" algn="l">
              <a:lnSpc>
                <a:spcPct val="90000"/>
              </a:lnSpc>
              <a:spcBef>
                <a:spcPts val="1200"/>
              </a:spcBef>
              <a:spcAft>
                <a:spcPts val="0"/>
              </a:spcAft>
              <a:buClr>
                <a:schemeClr val="accent3"/>
              </a:buClr>
              <a:buSzPts val="2800"/>
              <a:buChar char="•"/>
              <a:defRPr sz="2800">
                <a:solidFill>
                  <a:schemeClr val="accent3"/>
                </a:solidFill>
                <a:latin typeface="Calibri"/>
                <a:ea typeface="Calibri"/>
                <a:cs typeface="Calibri"/>
                <a:sym typeface="Calibri"/>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82372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2 Columns">
  <p:cSld name="Title and 2 Columns">
    <p:spTree>
      <p:nvGrpSpPr>
        <p:cNvPr id="1" name="Shape 137"/>
        <p:cNvGrpSpPr/>
        <p:nvPr/>
      </p:nvGrpSpPr>
      <p:grpSpPr>
        <a:xfrm>
          <a:off x="0" y="0"/>
          <a:ext cx="0" cy="0"/>
          <a:chOff x="0" y="0"/>
          <a:chExt cx="0" cy="0"/>
        </a:xfrm>
      </p:grpSpPr>
      <p:sp>
        <p:nvSpPr>
          <p:cNvPr id="139" name="Google Shape;139;p18"/>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8"/>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8"/>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18"/>
          <p:cNvSpPr txBox="1">
            <a:spLocks noGrp="1"/>
          </p:cNvSpPr>
          <p:nvPr>
            <p:ph type="body" idx="1"/>
          </p:nvPr>
        </p:nvSpPr>
        <p:spPr>
          <a:xfrm>
            <a:off x="838200" y="1825625"/>
            <a:ext cx="5041776" cy="4351338"/>
          </a:xfrm>
          <a:prstGeom prst="rect">
            <a:avLst/>
          </a:prstGeom>
          <a:noFill/>
          <a:ln>
            <a:noFill/>
          </a:ln>
        </p:spPr>
        <p:txBody>
          <a:bodyPr spcFirstLastPara="1" wrap="square" lIns="0" tIns="45700" rIns="91425" bIns="45700" anchor="t" anchorCtr="0">
            <a:noAutofit/>
          </a:bodyPr>
          <a:lstStyle>
            <a:lvl1pPr marL="457200" lvl="0" indent="-431800" algn="l">
              <a:lnSpc>
                <a:spcPct val="90000"/>
              </a:lnSpc>
              <a:spcBef>
                <a:spcPts val="1000"/>
              </a:spcBef>
              <a:spcAft>
                <a:spcPts val="0"/>
              </a:spcAft>
              <a:buClr>
                <a:schemeClr val="accent3"/>
              </a:buClr>
              <a:buSzPts val="3200"/>
              <a:buChar char="•"/>
              <a:defRPr sz="3200">
                <a:solidFill>
                  <a:schemeClr val="accent3"/>
                </a:solidFill>
                <a:latin typeface="Calibri"/>
                <a:ea typeface="Calibri"/>
                <a:cs typeface="Calibri"/>
                <a:sym typeface="Calibri"/>
              </a:defRPr>
            </a:lvl1pPr>
            <a:lvl2pPr marL="914400" lvl="1" indent="-406400" algn="l">
              <a:lnSpc>
                <a:spcPct val="90000"/>
              </a:lnSpc>
              <a:spcBef>
                <a:spcPts val="1800"/>
              </a:spcBef>
              <a:spcAft>
                <a:spcPts val="0"/>
              </a:spcAft>
              <a:buClr>
                <a:schemeClr val="accent3"/>
              </a:buClr>
              <a:buSzPts val="2800"/>
              <a:buChar char="•"/>
              <a:defRPr sz="2800">
                <a:solidFill>
                  <a:schemeClr val="accent3"/>
                </a:solidFill>
                <a:latin typeface="Calibri"/>
                <a:ea typeface="Calibri"/>
                <a:cs typeface="Calibri"/>
                <a:sym typeface="Calibri"/>
              </a:defRPr>
            </a:lvl2pPr>
            <a:lvl3pPr marL="1371600" lvl="2" indent="-381000" algn="l">
              <a:lnSpc>
                <a:spcPct val="90000"/>
              </a:lnSpc>
              <a:spcBef>
                <a:spcPts val="1800"/>
              </a:spcBef>
              <a:spcAft>
                <a:spcPts val="0"/>
              </a:spcAft>
              <a:buClr>
                <a:schemeClr val="accent3"/>
              </a:buClr>
              <a:buSzPts val="2400"/>
              <a:buChar char="•"/>
              <a:defRPr sz="2400">
                <a:solidFill>
                  <a:schemeClr val="accent3"/>
                </a:solidFill>
                <a:latin typeface="Calibri"/>
                <a:ea typeface="Calibri"/>
                <a:cs typeface="Calibri"/>
                <a:sym typeface="Calibri"/>
              </a:defRPr>
            </a:lvl3pPr>
            <a:lvl4pPr marL="1828800" lvl="3"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4pPr>
            <a:lvl5pPr marL="2286000" lvl="4"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8"/>
          <p:cNvSpPr txBox="1">
            <a:spLocks noGrp="1"/>
          </p:cNvSpPr>
          <p:nvPr>
            <p:ph type="body" idx="2"/>
          </p:nvPr>
        </p:nvSpPr>
        <p:spPr>
          <a:xfrm>
            <a:off x="6312024" y="1825625"/>
            <a:ext cx="5041776" cy="4351338"/>
          </a:xfrm>
          <a:prstGeom prst="rect">
            <a:avLst/>
          </a:prstGeom>
          <a:noFill/>
          <a:ln>
            <a:noFill/>
          </a:ln>
        </p:spPr>
        <p:txBody>
          <a:bodyPr spcFirstLastPara="1" wrap="square" lIns="0" tIns="45700" rIns="91425" bIns="45700" anchor="t" anchorCtr="0">
            <a:noAutofit/>
          </a:bodyPr>
          <a:lstStyle>
            <a:lvl1pPr marL="457200" lvl="0" indent="-431800" algn="l">
              <a:lnSpc>
                <a:spcPct val="90000"/>
              </a:lnSpc>
              <a:spcBef>
                <a:spcPts val="1000"/>
              </a:spcBef>
              <a:spcAft>
                <a:spcPts val="0"/>
              </a:spcAft>
              <a:buClr>
                <a:schemeClr val="accent3"/>
              </a:buClr>
              <a:buSzPts val="3200"/>
              <a:buChar char="•"/>
              <a:defRPr sz="3200">
                <a:solidFill>
                  <a:schemeClr val="accent3"/>
                </a:solidFill>
                <a:latin typeface="Calibri"/>
                <a:ea typeface="Calibri"/>
                <a:cs typeface="Calibri"/>
                <a:sym typeface="Calibri"/>
              </a:defRPr>
            </a:lvl1pPr>
            <a:lvl2pPr marL="914400" lvl="1" indent="-406400" algn="l">
              <a:lnSpc>
                <a:spcPct val="90000"/>
              </a:lnSpc>
              <a:spcBef>
                <a:spcPts val="1800"/>
              </a:spcBef>
              <a:spcAft>
                <a:spcPts val="0"/>
              </a:spcAft>
              <a:buClr>
                <a:schemeClr val="accent3"/>
              </a:buClr>
              <a:buSzPts val="2800"/>
              <a:buChar char="•"/>
              <a:defRPr sz="2800">
                <a:solidFill>
                  <a:schemeClr val="accent3"/>
                </a:solidFill>
                <a:latin typeface="Calibri"/>
                <a:ea typeface="Calibri"/>
                <a:cs typeface="Calibri"/>
                <a:sym typeface="Calibri"/>
              </a:defRPr>
            </a:lvl2pPr>
            <a:lvl3pPr marL="1371600" lvl="2" indent="-381000" algn="l">
              <a:lnSpc>
                <a:spcPct val="90000"/>
              </a:lnSpc>
              <a:spcBef>
                <a:spcPts val="1800"/>
              </a:spcBef>
              <a:spcAft>
                <a:spcPts val="0"/>
              </a:spcAft>
              <a:buClr>
                <a:schemeClr val="accent3"/>
              </a:buClr>
              <a:buSzPts val="2400"/>
              <a:buChar char="•"/>
              <a:defRPr sz="2400">
                <a:solidFill>
                  <a:schemeClr val="accent3"/>
                </a:solidFill>
                <a:latin typeface="Calibri"/>
                <a:ea typeface="Calibri"/>
                <a:cs typeface="Calibri"/>
                <a:sym typeface="Calibri"/>
              </a:defRPr>
            </a:lvl3pPr>
            <a:lvl4pPr marL="1828800" lvl="3"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4pPr>
            <a:lvl5pPr marL="2286000" lvl="4"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6730249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Full Picture">
  <p:cSld name="Full Picture">
    <p:spTree>
      <p:nvGrpSpPr>
        <p:cNvPr id="1" name="Shape 146"/>
        <p:cNvGrpSpPr/>
        <p:nvPr/>
      </p:nvGrpSpPr>
      <p:grpSpPr>
        <a:xfrm>
          <a:off x="0" y="0"/>
          <a:ext cx="0" cy="0"/>
          <a:chOff x="0" y="0"/>
          <a:chExt cx="0" cy="0"/>
        </a:xfrm>
      </p:grpSpPr>
      <p:sp>
        <p:nvSpPr>
          <p:cNvPr id="147" name="Google Shape;147;p19"/>
          <p:cNvSpPr>
            <a:spLocks noGrp="1"/>
          </p:cNvSpPr>
          <p:nvPr>
            <p:ph type="pic" idx="2"/>
          </p:nvPr>
        </p:nvSpPr>
        <p:spPr>
          <a:xfrm>
            <a:off x="1" y="-1"/>
            <a:ext cx="12191999" cy="685800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Google Shape;148;p19"/>
          <p:cNvSpPr txBox="1">
            <a:spLocks noGrp="1"/>
          </p:cNvSpPr>
          <p:nvPr>
            <p:ph type="ctrTitle"/>
          </p:nvPr>
        </p:nvSpPr>
        <p:spPr>
          <a:xfrm>
            <a:off x="5879976" y="4851128"/>
            <a:ext cx="5842171"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9"/>
          <p:cNvSpPr txBox="1">
            <a:spLocks noGrp="1"/>
          </p:cNvSpPr>
          <p:nvPr>
            <p:ph type="subTitle" idx="1"/>
          </p:nvPr>
        </p:nvSpPr>
        <p:spPr>
          <a:xfrm>
            <a:off x="5879976" y="5949280"/>
            <a:ext cx="5842171"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04989097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Big - Dark">
  <p:cSld name="Big - Dark">
    <p:bg>
      <p:bgPr>
        <a:solidFill>
          <a:schemeClr val="dk2"/>
        </a:solidFill>
        <a:effectLst/>
      </p:bgPr>
    </p:bg>
    <p:spTree>
      <p:nvGrpSpPr>
        <p:cNvPr id="1" name="Shape 150"/>
        <p:cNvGrpSpPr/>
        <p:nvPr/>
      </p:nvGrpSpPr>
      <p:grpSpPr>
        <a:xfrm>
          <a:off x="0" y="0"/>
          <a:ext cx="0" cy="0"/>
          <a:chOff x="0" y="0"/>
          <a:chExt cx="0" cy="0"/>
        </a:xfrm>
      </p:grpSpPr>
      <p:sp>
        <p:nvSpPr>
          <p:cNvPr id="154" name="Google Shape;154;p20"/>
          <p:cNvSpPr txBox="1">
            <a:spLocks noGrp="1"/>
          </p:cNvSpPr>
          <p:nvPr>
            <p:ph type="title"/>
          </p:nvPr>
        </p:nvSpPr>
        <p:spPr>
          <a:xfrm>
            <a:off x="2511525" y="2580"/>
            <a:ext cx="7168950" cy="524451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7200"/>
              <a:buFont typeface="Calibri"/>
              <a:buNone/>
              <a:defRPr sz="372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0"/>
          <p:cNvSpPr txBox="1">
            <a:spLocks noGrp="1"/>
          </p:cNvSpPr>
          <p:nvPr>
            <p:ph type="body" idx="1"/>
          </p:nvPr>
        </p:nvSpPr>
        <p:spPr>
          <a:xfrm>
            <a:off x="2809875" y="5565922"/>
            <a:ext cx="6572251" cy="79042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2"/>
              </a:buClr>
              <a:buSzPts val="2400"/>
              <a:buNone/>
              <a:defRPr sz="2400">
                <a:solidFill>
                  <a:schemeClr val="accent2"/>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56" name="Google Shape;156;p20"/>
          <p:cNvSpPr txBox="1">
            <a:spLocks noGrp="1"/>
          </p:cNvSpPr>
          <p:nvPr>
            <p:ph type="body" idx="2"/>
          </p:nvPr>
        </p:nvSpPr>
        <p:spPr>
          <a:xfrm>
            <a:off x="4032250" y="4381100"/>
            <a:ext cx="4127500" cy="9779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5400"/>
              <a:buNone/>
              <a:defRPr sz="5400" b="1">
                <a:solidFill>
                  <a:schemeClr val="accent1"/>
                </a:solidFill>
              </a:defRPr>
            </a:lvl1pPr>
            <a:lvl2pPr marL="914400" lvl="1" indent="-228600" algn="ctr">
              <a:lnSpc>
                <a:spcPct val="90000"/>
              </a:lnSpc>
              <a:spcBef>
                <a:spcPts val="500"/>
              </a:spcBef>
              <a:spcAft>
                <a:spcPts val="0"/>
              </a:spcAft>
              <a:buClr>
                <a:schemeClr val="accent3"/>
              </a:buClr>
              <a:buSzPts val="4800"/>
              <a:buNone/>
              <a:defRPr sz="4800" b="1">
                <a:solidFill>
                  <a:schemeClr val="accent3"/>
                </a:solidFill>
              </a:defRPr>
            </a:lvl2pPr>
            <a:lvl3pPr marL="1371600" lvl="2" indent="-228600" algn="ctr">
              <a:lnSpc>
                <a:spcPct val="90000"/>
              </a:lnSpc>
              <a:spcBef>
                <a:spcPts val="500"/>
              </a:spcBef>
              <a:spcAft>
                <a:spcPts val="0"/>
              </a:spcAft>
              <a:buClr>
                <a:schemeClr val="accent3"/>
              </a:buClr>
              <a:buSzPts val="4400"/>
              <a:buNone/>
              <a:defRPr sz="4400" b="1">
                <a:solidFill>
                  <a:schemeClr val="accent3"/>
                </a:solidFill>
              </a:defRPr>
            </a:lvl3pPr>
            <a:lvl4pPr marL="1828800" lvl="3" indent="-228600" algn="ctr">
              <a:lnSpc>
                <a:spcPct val="90000"/>
              </a:lnSpc>
              <a:spcBef>
                <a:spcPts val="500"/>
              </a:spcBef>
              <a:spcAft>
                <a:spcPts val="0"/>
              </a:spcAft>
              <a:buClr>
                <a:schemeClr val="accent3"/>
              </a:buClr>
              <a:buSzPts val="4000"/>
              <a:buNone/>
              <a:defRPr sz="4000" b="1">
                <a:solidFill>
                  <a:schemeClr val="accent3"/>
                </a:solidFill>
              </a:defRPr>
            </a:lvl4pPr>
            <a:lvl5pPr marL="2286000" lvl="4" indent="-228600" algn="ctr">
              <a:lnSpc>
                <a:spcPct val="90000"/>
              </a:lnSpc>
              <a:spcBef>
                <a:spcPts val="500"/>
              </a:spcBef>
              <a:spcAft>
                <a:spcPts val="0"/>
              </a:spcAft>
              <a:buClr>
                <a:schemeClr val="accent3"/>
              </a:buClr>
              <a:buSzPts val="4000"/>
              <a:buNone/>
              <a:defRPr sz="4000" b="1">
                <a:solidFill>
                  <a:schemeClr val="accent3"/>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0"/>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0"/>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0"/>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rgbClr val="67675C"/>
                </a:solidFill>
                <a:latin typeface="Calibri"/>
                <a:ea typeface="Calibri"/>
                <a:cs typeface="Calibri"/>
                <a:sym typeface="Calibri"/>
              </a:defRPr>
            </a:lvl1pPr>
            <a:lvl2pPr marL="0" lvl="1" indent="0" algn="r">
              <a:spcBef>
                <a:spcPts val="0"/>
              </a:spcBef>
              <a:buNone/>
              <a:defRPr sz="1200">
                <a:solidFill>
                  <a:srgbClr val="67675C"/>
                </a:solidFill>
                <a:latin typeface="Calibri"/>
                <a:ea typeface="Calibri"/>
                <a:cs typeface="Calibri"/>
                <a:sym typeface="Calibri"/>
              </a:defRPr>
            </a:lvl2pPr>
            <a:lvl3pPr marL="0" lvl="2" indent="0" algn="r">
              <a:spcBef>
                <a:spcPts val="0"/>
              </a:spcBef>
              <a:buNone/>
              <a:defRPr sz="1200">
                <a:solidFill>
                  <a:srgbClr val="67675C"/>
                </a:solidFill>
                <a:latin typeface="Calibri"/>
                <a:ea typeface="Calibri"/>
                <a:cs typeface="Calibri"/>
                <a:sym typeface="Calibri"/>
              </a:defRPr>
            </a:lvl3pPr>
            <a:lvl4pPr marL="0" lvl="3" indent="0" algn="r">
              <a:spcBef>
                <a:spcPts val="0"/>
              </a:spcBef>
              <a:buNone/>
              <a:defRPr sz="1200">
                <a:solidFill>
                  <a:srgbClr val="67675C"/>
                </a:solidFill>
                <a:latin typeface="Calibri"/>
                <a:ea typeface="Calibri"/>
                <a:cs typeface="Calibri"/>
                <a:sym typeface="Calibri"/>
              </a:defRPr>
            </a:lvl4pPr>
            <a:lvl5pPr marL="0" lvl="4" indent="0" algn="r">
              <a:spcBef>
                <a:spcPts val="0"/>
              </a:spcBef>
              <a:buNone/>
              <a:defRPr sz="1200">
                <a:solidFill>
                  <a:srgbClr val="67675C"/>
                </a:solidFill>
                <a:latin typeface="Calibri"/>
                <a:ea typeface="Calibri"/>
                <a:cs typeface="Calibri"/>
                <a:sym typeface="Calibri"/>
              </a:defRPr>
            </a:lvl5pPr>
            <a:lvl6pPr marL="0" lvl="5" indent="0" algn="r">
              <a:spcBef>
                <a:spcPts val="0"/>
              </a:spcBef>
              <a:buNone/>
              <a:defRPr sz="1200">
                <a:solidFill>
                  <a:srgbClr val="67675C"/>
                </a:solidFill>
                <a:latin typeface="Calibri"/>
                <a:ea typeface="Calibri"/>
                <a:cs typeface="Calibri"/>
                <a:sym typeface="Calibri"/>
              </a:defRPr>
            </a:lvl6pPr>
            <a:lvl7pPr marL="0" lvl="6" indent="0" algn="r">
              <a:spcBef>
                <a:spcPts val="0"/>
              </a:spcBef>
              <a:buNone/>
              <a:defRPr sz="1200">
                <a:solidFill>
                  <a:srgbClr val="67675C"/>
                </a:solidFill>
                <a:latin typeface="Calibri"/>
                <a:ea typeface="Calibri"/>
                <a:cs typeface="Calibri"/>
                <a:sym typeface="Calibri"/>
              </a:defRPr>
            </a:lvl7pPr>
            <a:lvl8pPr marL="0" lvl="7" indent="0" algn="r">
              <a:spcBef>
                <a:spcPts val="0"/>
              </a:spcBef>
              <a:buNone/>
              <a:defRPr sz="1200">
                <a:solidFill>
                  <a:srgbClr val="67675C"/>
                </a:solidFill>
                <a:latin typeface="Calibri"/>
                <a:ea typeface="Calibri"/>
                <a:cs typeface="Calibri"/>
                <a:sym typeface="Calibri"/>
              </a:defRPr>
            </a:lvl8pPr>
            <a:lvl9pPr marL="0" lvl="8" indent="0" algn="r">
              <a:spcBef>
                <a:spcPts val="0"/>
              </a:spcBef>
              <a:buNone/>
              <a:defRPr sz="1200">
                <a:solidFill>
                  <a:srgbClr val="6767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4091991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Quote - Dark">
  <p:cSld name="Quote - Dark">
    <p:bg>
      <p:bgPr>
        <a:solidFill>
          <a:schemeClr val="dk2"/>
        </a:solidFill>
        <a:effectLst/>
      </p:bgPr>
    </p:bg>
    <p:spTree>
      <p:nvGrpSpPr>
        <p:cNvPr id="1" name="Shape 162"/>
        <p:cNvGrpSpPr/>
        <p:nvPr/>
      </p:nvGrpSpPr>
      <p:grpSpPr>
        <a:xfrm>
          <a:off x="0" y="0"/>
          <a:ext cx="0" cy="0"/>
          <a:chOff x="0" y="0"/>
          <a:chExt cx="0" cy="0"/>
        </a:xfrm>
      </p:grpSpPr>
      <p:sp>
        <p:nvSpPr>
          <p:cNvPr id="166" name="Google Shape;166;p21"/>
          <p:cNvSpPr txBox="1">
            <a:spLocks noGrp="1"/>
          </p:cNvSpPr>
          <p:nvPr>
            <p:ph type="body" idx="1"/>
          </p:nvPr>
        </p:nvSpPr>
        <p:spPr>
          <a:xfrm>
            <a:off x="838200" y="2036486"/>
            <a:ext cx="10515600" cy="3379551"/>
          </a:xfrm>
          <a:prstGeom prst="rect">
            <a:avLst/>
          </a:prstGeom>
          <a:noFill/>
          <a:ln>
            <a:noFill/>
          </a:ln>
        </p:spPr>
        <p:txBody>
          <a:bodyPr spcFirstLastPara="1" wrap="square" lIns="0" tIns="274300" rIns="0" bIns="0" anchor="ctr" anchorCtr="0">
            <a:noAutofit/>
          </a:bodyPr>
          <a:lstStyle>
            <a:lvl1pPr marL="457200" lvl="0" indent="-228600" algn="r">
              <a:lnSpc>
                <a:spcPct val="90000"/>
              </a:lnSpc>
              <a:spcBef>
                <a:spcPts val="1200"/>
              </a:spcBef>
              <a:spcAft>
                <a:spcPts val="0"/>
              </a:spcAft>
              <a:buClr>
                <a:schemeClr val="lt1"/>
              </a:buClr>
              <a:buSzPts val="7200"/>
              <a:buNone/>
              <a:defRPr sz="7200">
                <a:solidFill>
                  <a:schemeClr val="lt1"/>
                </a:solidFill>
                <a:latin typeface="Calibri"/>
                <a:ea typeface="Calibri"/>
                <a:cs typeface="Calibri"/>
                <a:sym typeface="Calibri"/>
              </a:defRPr>
            </a:lvl1pPr>
            <a:lvl2pPr marL="914400" lvl="1" indent="-228600" algn="ctr">
              <a:lnSpc>
                <a:spcPct val="90000"/>
              </a:lnSpc>
              <a:spcBef>
                <a:spcPts val="1200"/>
              </a:spcBef>
              <a:spcAft>
                <a:spcPts val="0"/>
              </a:spcAft>
              <a:buClr>
                <a:schemeClr val="lt1"/>
              </a:buClr>
              <a:buSzPts val="2800"/>
              <a:buNone/>
              <a:defRPr sz="2800">
                <a:solidFill>
                  <a:schemeClr val="lt1"/>
                </a:solidFill>
                <a:latin typeface="Roboto"/>
                <a:ea typeface="Roboto"/>
                <a:cs typeface="Roboto"/>
                <a:sym typeface="Roboto"/>
              </a:defRPr>
            </a:lvl2pPr>
            <a:lvl3pPr marL="1371600" lvl="2" indent="-228600" algn="ctr">
              <a:lnSpc>
                <a:spcPct val="90000"/>
              </a:lnSpc>
              <a:spcBef>
                <a:spcPts val="1200"/>
              </a:spcBef>
              <a:spcAft>
                <a:spcPts val="0"/>
              </a:spcAft>
              <a:buClr>
                <a:schemeClr val="lt1"/>
              </a:buClr>
              <a:buSzPts val="2400"/>
              <a:buNone/>
              <a:defRPr sz="2400">
                <a:solidFill>
                  <a:schemeClr val="lt1"/>
                </a:solidFill>
                <a:latin typeface="Roboto"/>
                <a:ea typeface="Roboto"/>
                <a:cs typeface="Roboto"/>
                <a:sym typeface="Roboto"/>
              </a:defRPr>
            </a:lvl3pPr>
            <a:lvl4pPr marL="1828800" lvl="3" indent="-228600" algn="ctr">
              <a:lnSpc>
                <a:spcPct val="90000"/>
              </a:lnSpc>
              <a:spcBef>
                <a:spcPts val="1200"/>
              </a:spcBef>
              <a:spcAft>
                <a:spcPts val="0"/>
              </a:spcAft>
              <a:buClr>
                <a:schemeClr val="lt1"/>
              </a:buClr>
              <a:buSzPts val="2000"/>
              <a:buNone/>
              <a:defRPr sz="2000">
                <a:solidFill>
                  <a:schemeClr val="lt1"/>
                </a:solidFill>
                <a:latin typeface="Roboto"/>
                <a:ea typeface="Roboto"/>
                <a:cs typeface="Roboto"/>
                <a:sym typeface="Roboto"/>
              </a:defRPr>
            </a:lvl4pPr>
            <a:lvl5pPr marL="2286000" lvl="4" indent="-228600" algn="ctr">
              <a:lnSpc>
                <a:spcPct val="90000"/>
              </a:lnSpc>
              <a:spcBef>
                <a:spcPts val="1200"/>
              </a:spcBef>
              <a:spcAft>
                <a:spcPts val="0"/>
              </a:spcAft>
              <a:buClr>
                <a:schemeClr val="lt1"/>
              </a:buClr>
              <a:buSzPts val="2000"/>
              <a:buNone/>
              <a:defRPr sz="2000">
                <a:solidFill>
                  <a:schemeClr val="lt1"/>
                </a:solidFill>
                <a:latin typeface="Roboto"/>
                <a:ea typeface="Roboto"/>
                <a:cs typeface="Roboto"/>
                <a:sym typeface="Robo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21"/>
          <p:cNvSpPr txBox="1">
            <a:spLocks noGrp="1"/>
          </p:cNvSpPr>
          <p:nvPr>
            <p:ph type="body" idx="2"/>
          </p:nvPr>
        </p:nvSpPr>
        <p:spPr>
          <a:xfrm>
            <a:off x="838200" y="5416037"/>
            <a:ext cx="10515599" cy="504849"/>
          </a:xfrm>
          <a:prstGeom prst="rect">
            <a:avLst/>
          </a:prstGeom>
          <a:noFill/>
          <a:ln>
            <a:noFill/>
          </a:ln>
        </p:spPr>
        <p:txBody>
          <a:bodyPr spcFirstLastPara="1" wrap="square" lIns="91425" tIns="45700" rIns="91425" bIns="45700" anchor="b" anchorCtr="0">
            <a:noAutofit/>
          </a:bodyPr>
          <a:lstStyle>
            <a:lvl1pPr marL="457200" lvl="0" indent="-228600" algn="r">
              <a:lnSpc>
                <a:spcPct val="90000"/>
              </a:lnSpc>
              <a:spcBef>
                <a:spcPts val="1000"/>
              </a:spcBef>
              <a:spcAft>
                <a:spcPts val="0"/>
              </a:spcAft>
              <a:buClr>
                <a:srgbClr val="7F7F7F"/>
              </a:buClr>
              <a:buSzPts val="2800"/>
              <a:buNone/>
              <a:defRPr i="1">
                <a:solidFill>
                  <a:srgbClr val="7F7F7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1"/>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1"/>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1"/>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rgbClr val="67675C"/>
                </a:solidFill>
                <a:latin typeface="Calibri"/>
                <a:ea typeface="Calibri"/>
                <a:cs typeface="Calibri"/>
                <a:sym typeface="Calibri"/>
              </a:defRPr>
            </a:lvl1pPr>
            <a:lvl2pPr marL="0" lvl="1" indent="0" algn="r">
              <a:spcBef>
                <a:spcPts val="0"/>
              </a:spcBef>
              <a:buNone/>
              <a:defRPr sz="1200">
                <a:solidFill>
                  <a:srgbClr val="67675C"/>
                </a:solidFill>
                <a:latin typeface="Calibri"/>
                <a:ea typeface="Calibri"/>
                <a:cs typeface="Calibri"/>
                <a:sym typeface="Calibri"/>
              </a:defRPr>
            </a:lvl2pPr>
            <a:lvl3pPr marL="0" lvl="2" indent="0" algn="r">
              <a:spcBef>
                <a:spcPts val="0"/>
              </a:spcBef>
              <a:buNone/>
              <a:defRPr sz="1200">
                <a:solidFill>
                  <a:srgbClr val="67675C"/>
                </a:solidFill>
                <a:latin typeface="Calibri"/>
                <a:ea typeface="Calibri"/>
                <a:cs typeface="Calibri"/>
                <a:sym typeface="Calibri"/>
              </a:defRPr>
            </a:lvl3pPr>
            <a:lvl4pPr marL="0" lvl="3" indent="0" algn="r">
              <a:spcBef>
                <a:spcPts val="0"/>
              </a:spcBef>
              <a:buNone/>
              <a:defRPr sz="1200">
                <a:solidFill>
                  <a:srgbClr val="67675C"/>
                </a:solidFill>
                <a:latin typeface="Calibri"/>
                <a:ea typeface="Calibri"/>
                <a:cs typeface="Calibri"/>
                <a:sym typeface="Calibri"/>
              </a:defRPr>
            </a:lvl4pPr>
            <a:lvl5pPr marL="0" lvl="4" indent="0" algn="r">
              <a:spcBef>
                <a:spcPts val="0"/>
              </a:spcBef>
              <a:buNone/>
              <a:defRPr sz="1200">
                <a:solidFill>
                  <a:srgbClr val="67675C"/>
                </a:solidFill>
                <a:latin typeface="Calibri"/>
                <a:ea typeface="Calibri"/>
                <a:cs typeface="Calibri"/>
                <a:sym typeface="Calibri"/>
              </a:defRPr>
            </a:lvl5pPr>
            <a:lvl6pPr marL="0" lvl="5" indent="0" algn="r">
              <a:spcBef>
                <a:spcPts val="0"/>
              </a:spcBef>
              <a:buNone/>
              <a:defRPr sz="1200">
                <a:solidFill>
                  <a:srgbClr val="67675C"/>
                </a:solidFill>
                <a:latin typeface="Calibri"/>
                <a:ea typeface="Calibri"/>
                <a:cs typeface="Calibri"/>
                <a:sym typeface="Calibri"/>
              </a:defRPr>
            </a:lvl6pPr>
            <a:lvl7pPr marL="0" lvl="6" indent="0" algn="r">
              <a:spcBef>
                <a:spcPts val="0"/>
              </a:spcBef>
              <a:buNone/>
              <a:defRPr sz="1200">
                <a:solidFill>
                  <a:srgbClr val="67675C"/>
                </a:solidFill>
                <a:latin typeface="Calibri"/>
                <a:ea typeface="Calibri"/>
                <a:cs typeface="Calibri"/>
                <a:sym typeface="Calibri"/>
              </a:defRPr>
            </a:lvl7pPr>
            <a:lvl8pPr marL="0" lvl="7" indent="0" algn="r">
              <a:spcBef>
                <a:spcPts val="0"/>
              </a:spcBef>
              <a:buNone/>
              <a:defRPr sz="1200">
                <a:solidFill>
                  <a:srgbClr val="67675C"/>
                </a:solidFill>
                <a:latin typeface="Calibri"/>
                <a:ea typeface="Calibri"/>
                <a:cs typeface="Calibri"/>
                <a:sym typeface="Calibri"/>
              </a:defRPr>
            </a:lvl8pPr>
            <a:lvl9pPr marL="0" lvl="8" indent="0" algn="r">
              <a:spcBef>
                <a:spcPts val="0"/>
              </a:spcBef>
              <a:buNone/>
              <a:defRPr sz="1200">
                <a:solidFill>
                  <a:srgbClr val="6767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6578383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Picture and Title">
  <p:cSld name="Picture and Title">
    <p:spTree>
      <p:nvGrpSpPr>
        <p:cNvPr id="1" name="Shape 174"/>
        <p:cNvGrpSpPr/>
        <p:nvPr/>
      </p:nvGrpSpPr>
      <p:grpSpPr>
        <a:xfrm>
          <a:off x="0" y="0"/>
          <a:ext cx="0" cy="0"/>
          <a:chOff x="0" y="0"/>
          <a:chExt cx="0" cy="0"/>
        </a:xfrm>
      </p:grpSpPr>
      <p:sp>
        <p:nvSpPr>
          <p:cNvPr id="176" name="Google Shape;176;p22"/>
          <p:cNvSpPr>
            <a:spLocks noGrp="1"/>
          </p:cNvSpPr>
          <p:nvPr>
            <p:ph type="pic" idx="2"/>
          </p:nvPr>
        </p:nvSpPr>
        <p:spPr>
          <a:xfrm>
            <a:off x="0" y="0"/>
            <a:ext cx="12192000" cy="5029201"/>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7" name="Google Shape;177;p22"/>
          <p:cNvSpPr txBox="1">
            <a:spLocks noGrp="1"/>
          </p:cNvSpPr>
          <p:nvPr>
            <p:ph type="ctrTitle"/>
          </p:nvPr>
        </p:nvSpPr>
        <p:spPr>
          <a:xfrm>
            <a:off x="407368" y="5207650"/>
            <a:ext cx="11377264" cy="1533717"/>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4800"/>
              <a:buFont typeface="Calibri"/>
              <a:buNone/>
              <a:defRPr sz="48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27877743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itle and Description">
  <p:cSld name="Title and Description">
    <p:spTree>
      <p:nvGrpSpPr>
        <p:cNvPr id="1" name="Shape 178"/>
        <p:cNvGrpSpPr/>
        <p:nvPr/>
      </p:nvGrpSpPr>
      <p:grpSpPr>
        <a:xfrm>
          <a:off x="0" y="0"/>
          <a:ext cx="0" cy="0"/>
          <a:chOff x="0" y="0"/>
          <a:chExt cx="0" cy="0"/>
        </a:xfrm>
      </p:grpSpPr>
      <p:sp>
        <p:nvSpPr>
          <p:cNvPr id="180" name="Google Shape;180;p23"/>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3"/>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23"/>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3"/>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3"/>
          <p:cNvSpPr txBox="1">
            <a:spLocks noGrp="1"/>
          </p:cNvSpPr>
          <p:nvPr>
            <p:ph type="body" idx="1"/>
          </p:nvPr>
        </p:nvSpPr>
        <p:spPr>
          <a:xfrm>
            <a:off x="838200" y="5589240"/>
            <a:ext cx="10515600" cy="626368"/>
          </a:xfrm>
          <a:prstGeom prst="rect">
            <a:avLst/>
          </a:prstGeom>
          <a:noFill/>
          <a:ln>
            <a:noFill/>
          </a:ln>
        </p:spPr>
        <p:txBody>
          <a:bodyPr spcFirstLastPara="1" wrap="square" lIns="91425" tIns="45700" rIns="91425" bIns="45700" anchor="b" anchorCtr="0">
            <a:noAutofit/>
          </a:bodyPr>
          <a:lstStyle>
            <a:lvl1pPr marL="457200" lvl="0" indent="-406400" algn="l">
              <a:lnSpc>
                <a:spcPct val="90000"/>
              </a:lnSpc>
              <a:spcBef>
                <a:spcPts val="1000"/>
              </a:spcBef>
              <a:spcAft>
                <a:spcPts val="0"/>
              </a:spcAft>
              <a:buClr>
                <a:schemeClr val="accent1"/>
              </a:buClr>
              <a:buSzPts val="2800"/>
              <a:buChar char="•"/>
              <a:defRPr>
                <a:solidFill>
                  <a:schemeClr val="accent1"/>
                </a:solidFill>
              </a:defRPr>
            </a:lvl1pPr>
            <a:lvl2pPr marL="914400" lvl="1" indent="-381000" algn="l">
              <a:lnSpc>
                <a:spcPct val="90000"/>
              </a:lnSpc>
              <a:spcBef>
                <a:spcPts val="500"/>
              </a:spcBef>
              <a:spcAft>
                <a:spcPts val="0"/>
              </a:spcAft>
              <a:buClr>
                <a:srgbClr val="595959"/>
              </a:buClr>
              <a:buSzPts val="2400"/>
              <a:buChar char="•"/>
              <a:defRPr>
                <a:solidFill>
                  <a:srgbClr val="595959"/>
                </a:solidFill>
              </a:defRPr>
            </a:lvl2pPr>
            <a:lvl3pPr marL="1371600" marR="0" lvl="2" indent="-355600" algn="l">
              <a:lnSpc>
                <a:spcPct val="90000"/>
              </a:lnSpc>
              <a:spcBef>
                <a:spcPts val="500"/>
              </a:spcBef>
              <a:spcAft>
                <a:spcPts val="0"/>
              </a:spcAft>
              <a:buClr>
                <a:srgbClr val="595959"/>
              </a:buClr>
              <a:buSzPts val="2000"/>
              <a:buFont typeface="Arial"/>
              <a:buChar char="•"/>
              <a:defRPr>
                <a:solidFill>
                  <a:srgbClr val="595959"/>
                </a:solidFill>
              </a:defRPr>
            </a:lvl3pPr>
            <a:lvl4pPr marL="1828800" lvl="3" indent="-342900" algn="l">
              <a:lnSpc>
                <a:spcPct val="90000"/>
              </a:lnSpc>
              <a:spcBef>
                <a:spcPts val="500"/>
              </a:spcBef>
              <a:spcAft>
                <a:spcPts val="0"/>
              </a:spcAft>
              <a:buClr>
                <a:srgbClr val="595959"/>
              </a:buClr>
              <a:buSzPts val="1800"/>
              <a:buChar char="•"/>
              <a:defRPr>
                <a:solidFill>
                  <a:srgbClr val="595959"/>
                </a:solidFill>
              </a:defRPr>
            </a:lvl4pPr>
            <a:lvl5pPr marL="2286000" lvl="4" indent="-342900" algn="l">
              <a:lnSpc>
                <a:spcPct val="90000"/>
              </a:lnSpc>
              <a:spcBef>
                <a:spcPts val="500"/>
              </a:spcBef>
              <a:spcAft>
                <a:spcPts val="0"/>
              </a:spcAft>
              <a:buClr>
                <a:srgbClr val="595959"/>
              </a:buClr>
              <a:buSzPts val="1800"/>
              <a:buChar char="•"/>
              <a:defRPr>
                <a:solidFill>
                  <a:srgbClr val="59595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107253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74675176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10/12/2019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45988321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a:t>Click to edit Master title style.</a:t>
            </a:r>
            <a:endParaRPr lang="en-ID"/>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12/10/2019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3239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6EDD2E-AF6E-47DC-890C-D2B624409947}" type="datetimeFigureOut">
              <a:rPr lang="en-US" smtClean="0"/>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711526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733574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12/10/2019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39226003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E497-29A0-4F3A-91E0-0DED5AEF7D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8D3387-83CD-4D78-B550-250FDE1D9309}"/>
              </a:ext>
            </a:extLst>
          </p:cNvPr>
          <p:cNvSpPr>
            <a:spLocks noGrp="1"/>
          </p:cNvSpPr>
          <p:nvPr>
            <p:ph type="dt" sz="half" idx="10"/>
          </p:nvPr>
        </p:nvSpPr>
        <p:spPr/>
        <p:txBody>
          <a:bodyPr/>
          <a:lstStyle/>
          <a:p>
            <a:fld id="{09D76C58-00CA-4D2B-AAAB-9FFB11CBFC3B}" type="datetime1">
              <a:rPr lang="en-ID" smtClean="0"/>
              <a:t>12/10/2019</a:t>
            </a:fld>
            <a:endParaRPr lang="en-ID"/>
          </a:p>
        </p:txBody>
      </p:sp>
      <p:sp>
        <p:nvSpPr>
          <p:cNvPr id="4" name="Footer Placeholder 3">
            <a:extLst>
              <a:ext uri="{FF2B5EF4-FFF2-40B4-BE49-F238E27FC236}">
                <a16:creationId xmlns:a16="http://schemas.microsoft.com/office/drawing/2014/main" id="{21DE8444-CCC9-4B47-A944-E5E530BA88A2}"/>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09971037-53C1-4E74-9BC8-91EA5CA393A3}"/>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309748888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12/10/2019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388003623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12/10/2019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23187750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12/10/2019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54807844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12/10/2019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351764834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12/10/2019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99871487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12/10/2019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3826963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12/10/2019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83647070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12/10/2019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470744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6031038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12/10/2019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80814034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4 pictures and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5D80C9-95CC-4CDB-9570-AFBEEF1894DA}"/>
              </a:ext>
            </a:extLst>
          </p:cNvPr>
          <p:cNvSpPr/>
          <p:nvPr userDrawn="1"/>
        </p:nvSpPr>
        <p:spPr>
          <a:xfrm>
            <a:off x="0" y="1171575"/>
            <a:ext cx="12191998" cy="5594985"/>
          </a:xfrm>
          <a:prstGeom prst="rect">
            <a:avLst/>
          </a:prstGeom>
          <a:solidFill>
            <a:schemeClr val="accent4">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1742469" y="1253091"/>
            <a:ext cx="2037051"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4704321" y="1253091"/>
            <a:ext cx="2037051"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7666173" y="1253090"/>
            <a:ext cx="2037051" cy="1957811"/>
          </a:xfrm>
          <a:solidFill>
            <a:srgbClr val="0095CD">
              <a:alpha val="30000"/>
            </a:srgbClr>
          </a:solidFill>
        </p:spPr>
        <p:txBody>
          <a:bodyPr vert="horz" lIns="0" tIns="0" rIns="0" bIns="0" rtlCol="0">
            <a:normAutofit/>
          </a:bodyPr>
          <a:lstStyle>
            <a:lvl1pPr>
              <a:defRPr lang="en-US"/>
            </a:lvl1pPr>
          </a:lstStyle>
          <a:p>
            <a:pPr lvl="0"/>
            <a:endParaRPr lang="en-US"/>
          </a:p>
        </p:txBody>
      </p:sp>
      <p:sp>
        <p:nvSpPr>
          <p:cNvPr id="17" name="Rectangle 16"/>
          <p:cNvSpPr/>
          <p:nvPr userDrawn="1"/>
        </p:nvSpPr>
        <p:spPr>
          <a:xfrm>
            <a:off x="1742469" y="3208892"/>
            <a:ext cx="2034576" cy="914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4704321" y="3208892"/>
            <a:ext cx="2034576" cy="9144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7666173" y="3208891"/>
            <a:ext cx="2034576" cy="914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1742469" y="3342350"/>
            <a:ext cx="203457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4704321" y="3342350"/>
            <a:ext cx="203457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7666173" y="3342350"/>
            <a:ext cx="203457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Picture Placeholder 10">
            <a:extLst>
              <a:ext uri="{FF2B5EF4-FFF2-40B4-BE49-F238E27FC236}">
                <a16:creationId xmlns:a16="http://schemas.microsoft.com/office/drawing/2014/main" id="{D32DA6B1-2D62-451D-A209-45EDEE259108}"/>
              </a:ext>
            </a:extLst>
          </p:cNvPr>
          <p:cNvSpPr>
            <a:spLocks noGrp="1" noChangeAspect="1"/>
          </p:cNvSpPr>
          <p:nvPr>
            <p:ph type="pic" sz="quarter" idx="25"/>
          </p:nvPr>
        </p:nvSpPr>
        <p:spPr>
          <a:xfrm>
            <a:off x="2931190" y="3894691"/>
            <a:ext cx="2034576" cy="1957811"/>
          </a:xfrm>
          <a:solidFill>
            <a:srgbClr val="0095CD">
              <a:alpha val="30000"/>
            </a:srgbClr>
          </a:solidFill>
        </p:spPr>
        <p:txBody>
          <a:bodyPr/>
          <a:lstStyle/>
          <a:p>
            <a:endParaRPr lang="en-US"/>
          </a:p>
        </p:txBody>
      </p:sp>
      <p:sp>
        <p:nvSpPr>
          <p:cNvPr id="27" name="Picture Placeholder 10">
            <a:extLst>
              <a:ext uri="{FF2B5EF4-FFF2-40B4-BE49-F238E27FC236}">
                <a16:creationId xmlns:a16="http://schemas.microsoft.com/office/drawing/2014/main" id="{628D9DAD-10E5-48A5-91CD-74F802E78CFF}"/>
              </a:ext>
            </a:extLst>
          </p:cNvPr>
          <p:cNvSpPr>
            <a:spLocks noGrp="1" noChangeAspect="1"/>
          </p:cNvSpPr>
          <p:nvPr>
            <p:ph type="pic" sz="quarter" idx="26"/>
          </p:nvPr>
        </p:nvSpPr>
        <p:spPr>
          <a:xfrm>
            <a:off x="5893042" y="3894691"/>
            <a:ext cx="2034576" cy="1957811"/>
          </a:xfrm>
          <a:solidFill>
            <a:srgbClr val="324D5E">
              <a:alpha val="30000"/>
            </a:srgbClr>
          </a:solidFill>
        </p:spPr>
        <p:txBody>
          <a:bodyPr/>
          <a:lstStyle/>
          <a:p>
            <a:endParaRPr lang="en-US"/>
          </a:p>
        </p:txBody>
      </p:sp>
      <p:sp>
        <p:nvSpPr>
          <p:cNvPr id="34" name="Rectangle 33">
            <a:extLst>
              <a:ext uri="{FF2B5EF4-FFF2-40B4-BE49-F238E27FC236}">
                <a16:creationId xmlns:a16="http://schemas.microsoft.com/office/drawing/2014/main" id="{FD10E9FE-08D2-4A21-89D6-610950D8C4A2}"/>
              </a:ext>
            </a:extLst>
          </p:cNvPr>
          <p:cNvSpPr/>
          <p:nvPr userDrawn="1"/>
        </p:nvSpPr>
        <p:spPr>
          <a:xfrm>
            <a:off x="2931189" y="5850492"/>
            <a:ext cx="2032104" cy="9144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8" name="Rectangle 37">
            <a:extLst>
              <a:ext uri="{FF2B5EF4-FFF2-40B4-BE49-F238E27FC236}">
                <a16:creationId xmlns:a16="http://schemas.microsoft.com/office/drawing/2014/main" id="{6BE2D694-3845-444B-B889-8D0C5A4710AE}"/>
              </a:ext>
            </a:extLst>
          </p:cNvPr>
          <p:cNvSpPr/>
          <p:nvPr userDrawn="1"/>
        </p:nvSpPr>
        <p:spPr>
          <a:xfrm>
            <a:off x="5893041" y="5850492"/>
            <a:ext cx="2032104" cy="914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4" name="Text Placeholder 29">
            <a:extLst>
              <a:ext uri="{FF2B5EF4-FFF2-40B4-BE49-F238E27FC236}">
                <a16:creationId xmlns:a16="http://schemas.microsoft.com/office/drawing/2014/main" id="{018EFD17-1208-48AF-B73B-0354ED056A5E}"/>
              </a:ext>
            </a:extLst>
          </p:cNvPr>
          <p:cNvSpPr>
            <a:spLocks noGrp="1"/>
          </p:cNvSpPr>
          <p:nvPr>
            <p:ph type="body" sz="quarter" idx="27" hasCustomPrompt="1"/>
          </p:nvPr>
        </p:nvSpPr>
        <p:spPr>
          <a:xfrm>
            <a:off x="2941349" y="5973790"/>
            <a:ext cx="2032104"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5" name="Text Placeholder 29">
            <a:extLst>
              <a:ext uri="{FF2B5EF4-FFF2-40B4-BE49-F238E27FC236}">
                <a16:creationId xmlns:a16="http://schemas.microsoft.com/office/drawing/2014/main" id="{8C55BBD8-EE83-47BE-A067-476DA93D2664}"/>
              </a:ext>
            </a:extLst>
          </p:cNvPr>
          <p:cNvSpPr>
            <a:spLocks noGrp="1"/>
          </p:cNvSpPr>
          <p:nvPr>
            <p:ph type="body" sz="quarter" idx="28" hasCustomPrompt="1"/>
          </p:nvPr>
        </p:nvSpPr>
        <p:spPr>
          <a:xfrm>
            <a:off x="5918229" y="5983950"/>
            <a:ext cx="2032104" cy="431800"/>
          </a:xfrm>
        </p:spPr>
        <p:txBody>
          <a:bodyPr anchor="ctr">
            <a:normAutofit/>
          </a:bodyPr>
          <a:lstStyle>
            <a:lvl1pPr marL="0" indent="0" algn="ctr">
              <a:buNone/>
              <a:defRPr sz="2200">
                <a:solidFill>
                  <a:srgbClr val="324D5E"/>
                </a:solidFill>
              </a:defRPr>
            </a:lvl1pPr>
          </a:lstStyle>
          <a:p>
            <a:pPr lvl="0"/>
            <a:r>
              <a:rPr lang="en-US"/>
              <a:t>Name Here</a:t>
            </a:r>
          </a:p>
        </p:txBody>
      </p:sp>
    </p:spTree>
    <p:extLst>
      <p:ext uri="{BB962C8B-B14F-4D97-AF65-F5344CB8AC3E}">
        <p14:creationId xmlns:p14="http://schemas.microsoft.com/office/powerpoint/2010/main" val="340877783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9943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1023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6658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022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06270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6595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7438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386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3901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9973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27538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5816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15496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99663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13419654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63962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7776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85523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198694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5973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67711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73339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15303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66942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4833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12487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0675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02487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1220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8028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877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28273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5405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74241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14147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7840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49508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05702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0322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725161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283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2166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31431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75595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471257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65568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22592268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3195271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6"/>
        <p:cNvGrpSpPr/>
        <p:nvPr/>
      </p:nvGrpSpPr>
      <p:grpSpPr>
        <a:xfrm>
          <a:off x="0" y="0"/>
          <a:ext cx="0" cy="0"/>
          <a:chOff x="0" y="0"/>
          <a:chExt cx="0" cy="0"/>
        </a:xfrm>
      </p:grpSpPr>
      <p:sp>
        <p:nvSpPr>
          <p:cNvPr id="18" name="Google Shape;18;p2"/>
          <p:cNvSpPr>
            <a:spLocks noGrp="1"/>
          </p:cNvSpPr>
          <p:nvPr>
            <p:ph type="pic" idx="2"/>
          </p:nvPr>
        </p:nvSpPr>
        <p:spPr>
          <a:xfrm>
            <a:off x="0" y="1371600"/>
            <a:ext cx="8129016"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ctrTitle"/>
          </p:nvPr>
        </p:nvSpPr>
        <p:spPr>
          <a:xfrm>
            <a:off x="4064000" y="3225452"/>
            <a:ext cx="8128000" cy="1067644"/>
          </a:xfrm>
          <a:prstGeom prst="rect">
            <a:avLst/>
          </a:prstGeom>
          <a:noFill/>
          <a:ln>
            <a:noFill/>
          </a:ln>
        </p:spPr>
        <p:txBody>
          <a:bodyPr spcFirstLastPara="1" wrap="square" lIns="274300" tIns="45700" rIns="457200" bIns="45700" anchor="b" anchorCtr="0">
            <a:noAutofit/>
          </a:bodyPr>
          <a:lstStyle>
            <a:lvl1pPr lvl="0" algn="l">
              <a:lnSpc>
                <a:spcPct val="90000"/>
              </a:lnSpc>
              <a:spcBef>
                <a:spcPts val="0"/>
              </a:spcBef>
              <a:spcAft>
                <a:spcPts val="0"/>
              </a:spcAft>
              <a:buClr>
                <a:schemeClr val="lt1"/>
              </a:buClr>
              <a:buSzPts val="4400"/>
              <a:buFont typeface="Calibri"/>
              <a:buNone/>
              <a:defRPr sz="4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rgbClr val="757070"/>
                </a:solidFill>
                <a:latin typeface="Calibri"/>
                <a:ea typeface="Calibri"/>
                <a:cs typeface="Calibri"/>
                <a:sym typeface="Calibri"/>
              </a:defRPr>
            </a:lvl1pPr>
            <a:lvl2pPr marL="0" lvl="1" indent="0" algn="ctr">
              <a:spcBef>
                <a:spcPts val="0"/>
              </a:spcBef>
              <a:buNone/>
              <a:defRPr sz="1200" b="0" i="0" u="none" strike="noStrike" cap="none">
                <a:solidFill>
                  <a:srgbClr val="757070"/>
                </a:solidFill>
                <a:latin typeface="Calibri"/>
                <a:ea typeface="Calibri"/>
                <a:cs typeface="Calibri"/>
                <a:sym typeface="Calibri"/>
              </a:defRPr>
            </a:lvl2pPr>
            <a:lvl3pPr marL="0" lvl="2" indent="0" algn="ctr">
              <a:spcBef>
                <a:spcPts val="0"/>
              </a:spcBef>
              <a:buNone/>
              <a:defRPr sz="1200" b="0" i="0" u="none" strike="noStrike" cap="none">
                <a:solidFill>
                  <a:srgbClr val="757070"/>
                </a:solidFill>
                <a:latin typeface="Calibri"/>
                <a:ea typeface="Calibri"/>
                <a:cs typeface="Calibri"/>
                <a:sym typeface="Calibri"/>
              </a:defRPr>
            </a:lvl3pPr>
            <a:lvl4pPr marL="0" lvl="3" indent="0" algn="ctr">
              <a:spcBef>
                <a:spcPts val="0"/>
              </a:spcBef>
              <a:buNone/>
              <a:defRPr sz="1200" b="0" i="0" u="none" strike="noStrike" cap="none">
                <a:solidFill>
                  <a:srgbClr val="757070"/>
                </a:solidFill>
                <a:latin typeface="Calibri"/>
                <a:ea typeface="Calibri"/>
                <a:cs typeface="Calibri"/>
                <a:sym typeface="Calibri"/>
              </a:defRPr>
            </a:lvl4pPr>
            <a:lvl5pPr marL="0" lvl="4" indent="0" algn="ctr">
              <a:spcBef>
                <a:spcPts val="0"/>
              </a:spcBef>
              <a:buNone/>
              <a:defRPr sz="1200" b="0" i="0" u="none" strike="noStrike" cap="none">
                <a:solidFill>
                  <a:srgbClr val="757070"/>
                </a:solidFill>
                <a:latin typeface="Calibri"/>
                <a:ea typeface="Calibri"/>
                <a:cs typeface="Calibri"/>
                <a:sym typeface="Calibri"/>
              </a:defRPr>
            </a:lvl5pPr>
            <a:lvl6pPr marL="0" lvl="5" indent="0" algn="ctr">
              <a:spcBef>
                <a:spcPts val="0"/>
              </a:spcBef>
              <a:buNone/>
              <a:defRPr sz="1200" b="0" i="0" u="none" strike="noStrike" cap="none">
                <a:solidFill>
                  <a:srgbClr val="757070"/>
                </a:solidFill>
                <a:latin typeface="Calibri"/>
                <a:ea typeface="Calibri"/>
                <a:cs typeface="Calibri"/>
                <a:sym typeface="Calibri"/>
              </a:defRPr>
            </a:lvl6pPr>
            <a:lvl7pPr marL="0" lvl="6" indent="0" algn="ctr">
              <a:spcBef>
                <a:spcPts val="0"/>
              </a:spcBef>
              <a:buNone/>
              <a:defRPr sz="1200" b="0" i="0" u="none" strike="noStrike" cap="none">
                <a:solidFill>
                  <a:srgbClr val="757070"/>
                </a:solidFill>
                <a:latin typeface="Calibri"/>
                <a:ea typeface="Calibri"/>
                <a:cs typeface="Calibri"/>
                <a:sym typeface="Calibri"/>
              </a:defRPr>
            </a:lvl7pPr>
            <a:lvl8pPr marL="0" lvl="7" indent="0" algn="ctr">
              <a:spcBef>
                <a:spcPts val="0"/>
              </a:spcBef>
              <a:buNone/>
              <a:defRPr sz="1200" b="0" i="0" u="none" strike="noStrike" cap="none">
                <a:solidFill>
                  <a:srgbClr val="757070"/>
                </a:solidFill>
                <a:latin typeface="Calibri"/>
                <a:ea typeface="Calibri"/>
                <a:cs typeface="Calibri"/>
                <a:sym typeface="Calibri"/>
              </a:defRPr>
            </a:lvl8pPr>
            <a:lvl9pPr marL="0" lvl="8" indent="0" algn="ctr">
              <a:spcBef>
                <a:spcPts val="0"/>
              </a:spcBef>
              <a:buNone/>
              <a:defRPr sz="1200" b="0" i="0" u="none" strike="noStrike" cap="none">
                <a:solidFill>
                  <a:srgbClr val="75707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26" name="Google Shape;26;p2"/>
          <p:cNvSpPr txBox="1">
            <a:spLocks noGrp="1"/>
          </p:cNvSpPr>
          <p:nvPr>
            <p:ph type="subTitle" idx="1"/>
          </p:nvPr>
        </p:nvSpPr>
        <p:spPr>
          <a:xfrm>
            <a:off x="4064000" y="4323604"/>
            <a:ext cx="8128000" cy="407890"/>
          </a:xfrm>
          <a:prstGeom prst="rect">
            <a:avLst/>
          </a:prstGeom>
          <a:noFill/>
          <a:ln>
            <a:noFill/>
          </a:ln>
        </p:spPr>
        <p:txBody>
          <a:bodyPr spcFirstLastPara="1" wrap="square" lIns="274300" tIns="45700" rIns="91425" bIns="45700" anchor="t" anchorCtr="0">
            <a:noAutofit/>
          </a:bodyPr>
          <a:lstStyle>
            <a:lvl1pPr lvl="0" algn="l">
              <a:lnSpc>
                <a:spcPct val="90000"/>
              </a:lnSpc>
              <a:spcBef>
                <a:spcPts val="1000"/>
              </a:spcBef>
              <a:spcAft>
                <a:spcPts val="0"/>
              </a:spcAft>
              <a:buClr>
                <a:srgbClr val="BAE6F5"/>
              </a:buClr>
              <a:buSzPts val="2400"/>
              <a:buNone/>
              <a:defRPr sz="24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8278782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27"/>
        <p:cNvGrpSpPr/>
        <p:nvPr/>
      </p:nvGrpSpPr>
      <p:grpSpPr>
        <a:xfrm>
          <a:off x="0" y="0"/>
          <a:ext cx="0" cy="0"/>
          <a:chOff x="0" y="0"/>
          <a:chExt cx="0" cy="0"/>
        </a:xfrm>
      </p:grpSpPr>
      <p:sp>
        <p:nvSpPr>
          <p:cNvPr id="28" name="Google Shape;28;p3"/>
          <p:cNvSpPr txBox="1">
            <a:spLocks noGrp="1"/>
          </p:cNvSpPr>
          <p:nvPr>
            <p:ph type="ctrTitle"/>
          </p:nvPr>
        </p:nvSpPr>
        <p:spPr>
          <a:xfrm>
            <a:off x="4757682" y="4074661"/>
            <a:ext cx="6964465"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3200"/>
              <a:buFont typeface="Calibri"/>
              <a:buNone/>
              <a:defRPr sz="32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subTitle" idx="1"/>
          </p:nvPr>
        </p:nvSpPr>
        <p:spPr>
          <a:xfrm>
            <a:off x="4757682" y="5172813"/>
            <a:ext cx="6964465" cy="407890"/>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chemeClr val="accent3"/>
              </a:buClr>
              <a:buSzPts val="2400"/>
              <a:buNone/>
              <a:defRPr sz="2400">
                <a:solidFill>
                  <a:schemeClr val="accent3"/>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3"/>
          <p:cNvSpPr>
            <a:spLocks noGrp="1"/>
          </p:cNvSpPr>
          <p:nvPr>
            <p:ph type="pic" idx="2"/>
          </p:nvPr>
        </p:nvSpPr>
        <p:spPr>
          <a:xfrm>
            <a:off x="0" y="0"/>
            <a:ext cx="9962166"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dt" idx="10"/>
          </p:nvPr>
        </p:nvSpPr>
        <p:spPr>
          <a:xfrm>
            <a:off x="282580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ftr" idx="11"/>
          </p:nvPr>
        </p:nvSpPr>
        <p:spPr>
          <a:xfrm>
            <a:off x="6074434"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941169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ransition Slide 5">
  <p:cSld name="Transition Slide 5">
    <p:spTree>
      <p:nvGrpSpPr>
        <p:cNvPr id="1" name="Shape 35"/>
        <p:cNvGrpSpPr/>
        <p:nvPr/>
      </p:nvGrpSpPr>
      <p:grpSpPr>
        <a:xfrm>
          <a:off x="0" y="0"/>
          <a:ext cx="0" cy="0"/>
          <a:chOff x="0" y="0"/>
          <a:chExt cx="0" cy="0"/>
        </a:xfrm>
      </p:grpSpPr>
      <p:sp>
        <p:nvSpPr>
          <p:cNvPr id="37" name="Google Shape;37;p4"/>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2105075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40"/>
        <p:cNvGrpSpPr/>
        <p:nvPr/>
      </p:nvGrpSpPr>
      <p:grpSpPr>
        <a:xfrm>
          <a:off x="0" y="0"/>
          <a:ext cx="0" cy="0"/>
          <a:chOff x="0" y="0"/>
          <a:chExt cx="0" cy="0"/>
        </a:xfrm>
      </p:grpSpPr>
      <p:sp>
        <p:nvSpPr>
          <p:cNvPr id="42" name="Google Shape;42;p5"/>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98404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ransition Slide 1">
  <p:cSld name="Transition Slide 1">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4400"/>
              <a:buFont typeface="Calibri"/>
              <a:buNone/>
              <a:defRPr sz="4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chemeClr val="accent3"/>
              </a:buClr>
              <a:buSzPts val="2800"/>
              <a:buNone/>
              <a:defRPr sz="2800">
                <a:solidFill>
                  <a:schemeClr val="accent3"/>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1" name="Google Shape;51;p6"/>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6"/>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
          <p:cNvSpPr txBox="1">
            <a:spLocks noGrp="1"/>
          </p:cNvSpPr>
          <p:nvPr>
            <p:ph type="body" idx="3"/>
          </p:nvPr>
        </p:nvSpPr>
        <p:spPr>
          <a:xfrm>
            <a:off x="8000322" y="235007"/>
            <a:ext cx="3528392" cy="164343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accent3"/>
              </a:buClr>
              <a:buSzPts val="8800"/>
              <a:buNone/>
              <a:defRPr sz="8800" cap="none">
                <a:solidFill>
                  <a:schemeClr val="accent3"/>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8107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6EDD2E-AF6E-47DC-890C-D2B624409947}" type="datetimeFigureOut">
              <a:rPr lang="en-US" smtClean="0"/>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9207796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Slide 2">
  <p:cSld name="Transition Slide 2">
    <p:spTree>
      <p:nvGrpSpPr>
        <p:cNvPr id="1" name="Shape 58"/>
        <p:cNvGrpSpPr/>
        <p:nvPr/>
      </p:nvGrpSpPr>
      <p:grpSpPr>
        <a:xfrm>
          <a:off x="0" y="0"/>
          <a:ext cx="0" cy="0"/>
          <a:chOff x="0" y="0"/>
          <a:chExt cx="0" cy="0"/>
        </a:xfrm>
      </p:grpSpPr>
      <p:sp>
        <p:nvSpPr>
          <p:cNvPr id="60" name="Google Shape;60;p7"/>
          <p:cNvSpPr>
            <a:spLocks noGrp="1"/>
          </p:cNvSpPr>
          <p:nvPr>
            <p:ph type="pic" idx="2"/>
          </p:nvPr>
        </p:nvSpPr>
        <p:spPr>
          <a:xfrm>
            <a:off x="0" y="1371600"/>
            <a:ext cx="8129016"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Google Shape;62;p7"/>
          <p:cNvSpPr txBox="1">
            <a:spLocks noGrp="1"/>
          </p:cNvSpPr>
          <p:nvPr>
            <p:ph type="ctrTitle"/>
          </p:nvPr>
        </p:nvSpPr>
        <p:spPr>
          <a:xfrm>
            <a:off x="4064000" y="3975732"/>
            <a:ext cx="8128000" cy="1067644"/>
          </a:xfrm>
          <a:prstGeom prst="rect">
            <a:avLst/>
          </a:prstGeom>
          <a:noFill/>
          <a:ln>
            <a:noFill/>
          </a:ln>
        </p:spPr>
        <p:txBody>
          <a:bodyPr spcFirstLastPara="1" wrap="square" lIns="274300" tIns="45700" rIns="274300" bIns="45700" anchor="b" anchorCtr="0">
            <a:noAutofit/>
          </a:bodyPr>
          <a:lstStyle>
            <a:lvl1pPr lvl="0" algn="ctr">
              <a:lnSpc>
                <a:spcPct val="90000"/>
              </a:lnSpc>
              <a:spcBef>
                <a:spcPts val="0"/>
              </a:spcBef>
              <a:spcAft>
                <a:spcPts val="0"/>
              </a:spcAft>
              <a:buClr>
                <a:schemeClr val="lt1"/>
              </a:buClr>
              <a:buSzPts val="4400"/>
              <a:buFont typeface="Calibri"/>
              <a:buNone/>
              <a:defRPr sz="4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7"/>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r">
              <a:spcBef>
                <a:spcPts val="0"/>
              </a:spcBef>
              <a:spcAft>
                <a:spcPts val="0"/>
              </a:spcAft>
              <a:buSzPts val="1400"/>
              <a:buNone/>
              <a:defRPr>
                <a:solidFill>
                  <a:srgbClr val="09709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
          <p:cNvSpPr txBox="1">
            <a:spLocks noGrp="1"/>
          </p:cNvSpPr>
          <p:nvPr>
            <p:ph type="ftr" idx="11"/>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
          <p:cNvSpPr txBox="1">
            <a:spLocks noGrp="1"/>
          </p:cNvSpPr>
          <p:nvPr>
            <p:ph type="sldNum" idx="12"/>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a:solidFill>
                  <a:srgbClr val="097093"/>
                </a:solidFill>
                <a:latin typeface="Calibri"/>
                <a:ea typeface="Calibri"/>
                <a:cs typeface="Calibri"/>
                <a:sym typeface="Calibri"/>
              </a:defRPr>
            </a:lvl1pPr>
            <a:lvl2pPr marL="0" lvl="1" indent="0" algn="ctr">
              <a:spcBef>
                <a:spcPts val="0"/>
              </a:spcBef>
              <a:buNone/>
              <a:defRPr sz="1200">
                <a:solidFill>
                  <a:srgbClr val="097093"/>
                </a:solidFill>
                <a:latin typeface="Calibri"/>
                <a:ea typeface="Calibri"/>
                <a:cs typeface="Calibri"/>
                <a:sym typeface="Calibri"/>
              </a:defRPr>
            </a:lvl2pPr>
            <a:lvl3pPr marL="0" lvl="2" indent="0" algn="ctr">
              <a:spcBef>
                <a:spcPts val="0"/>
              </a:spcBef>
              <a:buNone/>
              <a:defRPr sz="1200">
                <a:solidFill>
                  <a:srgbClr val="097093"/>
                </a:solidFill>
                <a:latin typeface="Calibri"/>
                <a:ea typeface="Calibri"/>
                <a:cs typeface="Calibri"/>
                <a:sym typeface="Calibri"/>
              </a:defRPr>
            </a:lvl3pPr>
            <a:lvl4pPr marL="0" lvl="3" indent="0" algn="ctr">
              <a:spcBef>
                <a:spcPts val="0"/>
              </a:spcBef>
              <a:buNone/>
              <a:defRPr sz="1200">
                <a:solidFill>
                  <a:srgbClr val="097093"/>
                </a:solidFill>
                <a:latin typeface="Calibri"/>
                <a:ea typeface="Calibri"/>
                <a:cs typeface="Calibri"/>
                <a:sym typeface="Calibri"/>
              </a:defRPr>
            </a:lvl4pPr>
            <a:lvl5pPr marL="0" lvl="4" indent="0" algn="ctr">
              <a:spcBef>
                <a:spcPts val="0"/>
              </a:spcBef>
              <a:buNone/>
              <a:defRPr sz="1200">
                <a:solidFill>
                  <a:srgbClr val="097093"/>
                </a:solidFill>
                <a:latin typeface="Calibri"/>
                <a:ea typeface="Calibri"/>
                <a:cs typeface="Calibri"/>
                <a:sym typeface="Calibri"/>
              </a:defRPr>
            </a:lvl5pPr>
            <a:lvl6pPr marL="0" lvl="5" indent="0" algn="ctr">
              <a:spcBef>
                <a:spcPts val="0"/>
              </a:spcBef>
              <a:buNone/>
              <a:defRPr sz="1200">
                <a:solidFill>
                  <a:srgbClr val="097093"/>
                </a:solidFill>
                <a:latin typeface="Calibri"/>
                <a:ea typeface="Calibri"/>
                <a:cs typeface="Calibri"/>
                <a:sym typeface="Calibri"/>
              </a:defRPr>
            </a:lvl6pPr>
            <a:lvl7pPr marL="0" lvl="6" indent="0" algn="ctr">
              <a:spcBef>
                <a:spcPts val="0"/>
              </a:spcBef>
              <a:buNone/>
              <a:defRPr sz="1200">
                <a:solidFill>
                  <a:srgbClr val="097093"/>
                </a:solidFill>
                <a:latin typeface="Calibri"/>
                <a:ea typeface="Calibri"/>
                <a:cs typeface="Calibri"/>
                <a:sym typeface="Calibri"/>
              </a:defRPr>
            </a:lvl7pPr>
            <a:lvl8pPr marL="0" lvl="7" indent="0" algn="ctr">
              <a:spcBef>
                <a:spcPts val="0"/>
              </a:spcBef>
              <a:buNone/>
              <a:defRPr sz="1200">
                <a:solidFill>
                  <a:srgbClr val="097093"/>
                </a:solidFill>
                <a:latin typeface="Calibri"/>
                <a:ea typeface="Calibri"/>
                <a:cs typeface="Calibri"/>
                <a:sym typeface="Calibri"/>
              </a:defRPr>
            </a:lvl8pPr>
            <a:lvl9pPr marL="0" lvl="8" indent="0" algn="ctr">
              <a:spcBef>
                <a:spcPts val="0"/>
              </a:spcBef>
              <a:buNone/>
              <a:defRPr sz="1200">
                <a:solidFill>
                  <a:srgbClr val="097093"/>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66" name="Google Shape;66;p7"/>
          <p:cNvSpPr txBox="1">
            <a:spLocks noGrp="1"/>
          </p:cNvSpPr>
          <p:nvPr>
            <p:ph type="subTitle" idx="1"/>
          </p:nvPr>
        </p:nvSpPr>
        <p:spPr>
          <a:xfrm>
            <a:off x="4064000" y="5296049"/>
            <a:ext cx="8128000"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7" name="Google Shape;67;p7"/>
          <p:cNvSpPr txBox="1">
            <a:spLocks noGrp="1"/>
          </p:cNvSpPr>
          <p:nvPr>
            <p:ph type="body" idx="3"/>
          </p:nvPr>
        </p:nvSpPr>
        <p:spPr>
          <a:xfrm>
            <a:off x="8396312" y="1673729"/>
            <a:ext cx="3528392" cy="122396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F2F2F2"/>
              </a:buClr>
              <a:buSzPts val="8800"/>
              <a:buNone/>
              <a:defRPr sz="8800" cap="none">
                <a:solidFill>
                  <a:srgbClr val="F2F2F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914900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ransition Slide 3">
  <p:cSld name="Transition Slide 3">
    <p:spTree>
      <p:nvGrpSpPr>
        <p:cNvPr id="1" name="Shape 68"/>
        <p:cNvGrpSpPr/>
        <p:nvPr/>
      </p:nvGrpSpPr>
      <p:grpSpPr>
        <a:xfrm>
          <a:off x="0" y="0"/>
          <a:ext cx="0" cy="0"/>
          <a:chOff x="0" y="0"/>
          <a:chExt cx="0" cy="0"/>
        </a:xfrm>
      </p:grpSpPr>
      <p:sp>
        <p:nvSpPr>
          <p:cNvPr id="69" name="Google Shape;69;p8"/>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ctrTitle"/>
          </p:nvPr>
        </p:nvSpPr>
        <p:spPr>
          <a:xfrm>
            <a:off x="2032000" y="4397394"/>
            <a:ext cx="8128000" cy="1067644"/>
          </a:xfrm>
          <a:prstGeom prst="rect">
            <a:avLst/>
          </a:prstGeom>
          <a:noFill/>
          <a:ln>
            <a:noFill/>
          </a:ln>
        </p:spPr>
        <p:txBody>
          <a:bodyPr spcFirstLastPara="1" wrap="square" lIns="274300" tIns="45700" rIns="274300" bIns="45700" anchor="b" anchorCtr="0">
            <a:noAutofit/>
          </a:bodyPr>
          <a:lstStyle>
            <a:lvl1pPr lvl="0" algn="ctr">
              <a:lnSpc>
                <a:spcPct val="90000"/>
              </a:lnSpc>
              <a:spcBef>
                <a:spcPts val="0"/>
              </a:spcBef>
              <a:spcAft>
                <a:spcPts val="0"/>
              </a:spcAft>
              <a:buClr>
                <a:schemeClr val="lt1"/>
              </a:buClr>
              <a:buSzPts val="4400"/>
              <a:buFont typeface="Calibri"/>
              <a:buNone/>
              <a:defRPr sz="44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8"/>
          <p:cNvSpPr txBox="1">
            <a:spLocks noGrp="1"/>
          </p:cNvSpPr>
          <p:nvPr>
            <p:ph type="dt" idx="10"/>
          </p:nvPr>
        </p:nvSpPr>
        <p:spPr>
          <a:xfrm>
            <a:off x="8128000" y="6356349"/>
            <a:ext cx="4064000" cy="365125"/>
          </a:xfrm>
          <a:prstGeom prst="rect">
            <a:avLst/>
          </a:prstGeom>
          <a:noFill/>
          <a:ln>
            <a:noFill/>
          </a:ln>
        </p:spPr>
        <p:txBody>
          <a:bodyPr spcFirstLastPara="1" wrap="square" lIns="91425" tIns="45700" rIns="457200" bIns="45700" anchor="ctr" anchorCtr="0">
            <a:noAutofit/>
          </a:bodyPr>
          <a:lstStyle>
            <a:lvl1pPr lvl="0" algn="r">
              <a:spcBef>
                <a:spcPts val="0"/>
              </a:spcBef>
              <a:spcAft>
                <a:spcPts val="0"/>
              </a:spcAft>
              <a:buSzPts val="1400"/>
              <a:buNone/>
              <a:defRPr>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
          <p:cNvSpPr txBox="1">
            <a:spLocks noGrp="1"/>
          </p:cNvSpPr>
          <p:nvPr>
            <p:ph type="ftr" idx="11"/>
          </p:nvPr>
        </p:nvSpPr>
        <p:spPr>
          <a:xfrm>
            <a:off x="4064000" y="6356350"/>
            <a:ext cx="40640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cap="none">
                <a:solidFill>
                  <a:srgbClr val="D0CEC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8"/>
          <p:cNvSpPr txBox="1">
            <a:spLocks noGrp="1"/>
          </p:cNvSpPr>
          <p:nvPr>
            <p:ph type="sldNum" idx="12"/>
          </p:nvPr>
        </p:nvSpPr>
        <p:spPr>
          <a:xfrm>
            <a:off x="0" y="6356350"/>
            <a:ext cx="40640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1200" cap="none">
                <a:solidFill>
                  <a:srgbClr val="D0CECE"/>
                </a:solidFill>
                <a:latin typeface="Calibri"/>
                <a:ea typeface="Calibri"/>
                <a:cs typeface="Calibri"/>
                <a:sym typeface="Calibri"/>
              </a:defRPr>
            </a:lvl1pPr>
            <a:lvl2pPr marL="0" lvl="1" indent="0" algn="l">
              <a:spcBef>
                <a:spcPts val="0"/>
              </a:spcBef>
              <a:buNone/>
              <a:defRPr sz="1200" cap="none">
                <a:solidFill>
                  <a:srgbClr val="D0CECE"/>
                </a:solidFill>
                <a:latin typeface="Calibri"/>
                <a:ea typeface="Calibri"/>
                <a:cs typeface="Calibri"/>
                <a:sym typeface="Calibri"/>
              </a:defRPr>
            </a:lvl2pPr>
            <a:lvl3pPr marL="0" lvl="2" indent="0" algn="l">
              <a:spcBef>
                <a:spcPts val="0"/>
              </a:spcBef>
              <a:buNone/>
              <a:defRPr sz="1200" cap="none">
                <a:solidFill>
                  <a:srgbClr val="D0CECE"/>
                </a:solidFill>
                <a:latin typeface="Calibri"/>
                <a:ea typeface="Calibri"/>
                <a:cs typeface="Calibri"/>
                <a:sym typeface="Calibri"/>
              </a:defRPr>
            </a:lvl3pPr>
            <a:lvl4pPr marL="0" lvl="3" indent="0" algn="l">
              <a:spcBef>
                <a:spcPts val="0"/>
              </a:spcBef>
              <a:buNone/>
              <a:defRPr sz="1200" cap="none">
                <a:solidFill>
                  <a:srgbClr val="D0CECE"/>
                </a:solidFill>
                <a:latin typeface="Calibri"/>
                <a:ea typeface="Calibri"/>
                <a:cs typeface="Calibri"/>
                <a:sym typeface="Calibri"/>
              </a:defRPr>
            </a:lvl4pPr>
            <a:lvl5pPr marL="0" lvl="4" indent="0" algn="l">
              <a:spcBef>
                <a:spcPts val="0"/>
              </a:spcBef>
              <a:buNone/>
              <a:defRPr sz="1200" cap="none">
                <a:solidFill>
                  <a:srgbClr val="D0CECE"/>
                </a:solidFill>
                <a:latin typeface="Calibri"/>
                <a:ea typeface="Calibri"/>
                <a:cs typeface="Calibri"/>
                <a:sym typeface="Calibri"/>
              </a:defRPr>
            </a:lvl5pPr>
            <a:lvl6pPr marL="0" lvl="5" indent="0" algn="l">
              <a:spcBef>
                <a:spcPts val="0"/>
              </a:spcBef>
              <a:buNone/>
              <a:defRPr sz="1200" cap="none">
                <a:solidFill>
                  <a:srgbClr val="D0CECE"/>
                </a:solidFill>
                <a:latin typeface="Calibri"/>
                <a:ea typeface="Calibri"/>
                <a:cs typeface="Calibri"/>
                <a:sym typeface="Calibri"/>
              </a:defRPr>
            </a:lvl6pPr>
            <a:lvl7pPr marL="0" lvl="6" indent="0" algn="l">
              <a:spcBef>
                <a:spcPts val="0"/>
              </a:spcBef>
              <a:buNone/>
              <a:defRPr sz="1200" cap="none">
                <a:solidFill>
                  <a:srgbClr val="D0CECE"/>
                </a:solidFill>
                <a:latin typeface="Calibri"/>
                <a:ea typeface="Calibri"/>
                <a:cs typeface="Calibri"/>
                <a:sym typeface="Calibri"/>
              </a:defRPr>
            </a:lvl7pPr>
            <a:lvl8pPr marL="0" lvl="7" indent="0" algn="l">
              <a:spcBef>
                <a:spcPts val="0"/>
              </a:spcBef>
              <a:buNone/>
              <a:defRPr sz="1200" cap="none">
                <a:solidFill>
                  <a:srgbClr val="D0CECE"/>
                </a:solidFill>
                <a:latin typeface="Calibri"/>
                <a:ea typeface="Calibri"/>
                <a:cs typeface="Calibri"/>
                <a:sym typeface="Calibri"/>
              </a:defRPr>
            </a:lvl8pPr>
            <a:lvl9pPr marL="0" lvl="8" indent="0" algn="l">
              <a:spcBef>
                <a:spcPts val="0"/>
              </a:spcBef>
              <a:buNone/>
              <a:defRPr sz="1200" cap="none">
                <a:solidFill>
                  <a:srgbClr val="D0CECE"/>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74" name="Google Shape;74;p8"/>
          <p:cNvSpPr txBox="1">
            <a:spLocks noGrp="1"/>
          </p:cNvSpPr>
          <p:nvPr>
            <p:ph type="subTitle" idx="1"/>
          </p:nvPr>
        </p:nvSpPr>
        <p:spPr>
          <a:xfrm>
            <a:off x="2032000" y="5717711"/>
            <a:ext cx="8128000"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5" name="Google Shape;75;p8"/>
          <p:cNvSpPr txBox="1">
            <a:spLocks noGrp="1"/>
          </p:cNvSpPr>
          <p:nvPr>
            <p:ph type="body" idx="3"/>
          </p:nvPr>
        </p:nvSpPr>
        <p:spPr>
          <a:xfrm>
            <a:off x="4331804" y="3345071"/>
            <a:ext cx="3528392" cy="1223963"/>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rgbClr val="F2F2F2"/>
              </a:buClr>
              <a:buSzPts val="8800"/>
              <a:buNone/>
              <a:defRPr sz="8800" cap="none">
                <a:solidFill>
                  <a:srgbClr val="F2F2F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117690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ransition Slide 4">
  <p:cSld name="Transition Slide 4">
    <p:bg>
      <p:bgPr>
        <a:solidFill>
          <a:schemeClr val="dk2"/>
        </a:solidFill>
        <a:effectLst/>
      </p:bgPr>
    </p:bg>
    <p:spTree>
      <p:nvGrpSpPr>
        <p:cNvPr id="1" name="Shape 76"/>
        <p:cNvGrpSpPr/>
        <p:nvPr/>
      </p:nvGrpSpPr>
      <p:grpSpPr>
        <a:xfrm>
          <a:off x="0" y="0"/>
          <a:ext cx="0" cy="0"/>
          <a:chOff x="0" y="0"/>
          <a:chExt cx="0" cy="0"/>
        </a:xfrm>
      </p:grpSpPr>
      <p:sp>
        <p:nvSpPr>
          <p:cNvPr id="77" name="Google Shape;77;p9"/>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9"/>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0" name="Google Shape;80;p9"/>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9"/>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body" idx="3"/>
          </p:nvPr>
        </p:nvSpPr>
        <p:spPr>
          <a:xfrm>
            <a:off x="8000322" y="235007"/>
            <a:ext cx="3528392" cy="164343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2"/>
              </a:buClr>
              <a:buSzPts val="8800"/>
              <a:buNone/>
              <a:defRPr sz="8800" cap="none">
                <a:solidFill>
                  <a:schemeClr val="dk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9"/>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369866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ransition Slide 6">
  <p:cSld name="Transition Slide 6">
    <p:spTree>
      <p:nvGrpSpPr>
        <p:cNvPr id="1" name="Shape 87"/>
        <p:cNvGrpSpPr/>
        <p:nvPr/>
      </p:nvGrpSpPr>
      <p:grpSpPr>
        <a:xfrm>
          <a:off x="0" y="0"/>
          <a:ext cx="0" cy="0"/>
          <a:chOff x="0" y="0"/>
          <a:chExt cx="0" cy="0"/>
        </a:xfrm>
      </p:grpSpPr>
      <p:sp>
        <p:nvSpPr>
          <p:cNvPr id="89" name="Google Shape;89;p10"/>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0" name="Google Shape;90;p10"/>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BAE6F5"/>
              </a:buClr>
              <a:buSzPts val="2800"/>
              <a:buNone/>
              <a:defRPr sz="2800">
                <a:solidFill>
                  <a:srgbClr val="BAE6F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6959549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ransition Slide 7">
  <p:cSld name="Transition Slide 7">
    <p:spTree>
      <p:nvGrpSpPr>
        <p:cNvPr id="1" name="Shape 92"/>
        <p:cNvGrpSpPr/>
        <p:nvPr/>
      </p:nvGrpSpPr>
      <p:grpSpPr>
        <a:xfrm>
          <a:off x="0" y="0"/>
          <a:ext cx="0" cy="0"/>
          <a:chOff x="0" y="0"/>
          <a:chExt cx="0" cy="0"/>
        </a:xfrm>
      </p:grpSpPr>
      <p:sp>
        <p:nvSpPr>
          <p:cNvPr id="94" name="Google Shape;94;p11"/>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11"/>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1"/>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FFD6BF"/>
              </a:buClr>
              <a:buSzPts val="2800"/>
              <a:buNone/>
              <a:defRPr sz="2800">
                <a:solidFill>
                  <a:srgbClr val="FFD6B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1745337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ransition Slide 8">
  <p:cSld name="Transition Slide 8">
    <p:spTree>
      <p:nvGrpSpPr>
        <p:cNvPr id="1" name="Shape 97"/>
        <p:cNvGrpSpPr/>
        <p:nvPr/>
      </p:nvGrpSpPr>
      <p:grpSpPr>
        <a:xfrm>
          <a:off x="0" y="0"/>
          <a:ext cx="0" cy="0"/>
          <a:chOff x="0" y="0"/>
          <a:chExt cx="0" cy="0"/>
        </a:xfrm>
      </p:grpSpPr>
      <p:sp>
        <p:nvSpPr>
          <p:cNvPr id="99" name="Google Shape;99;p12"/>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Google Shape;100;p12"/>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2"/>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FFD6BF"/>
              </a:buClr>
              <a:buSzPts val="2800"/>
              <a:buNone/>
              <a:defRPr sz="2800">
                <a:solidFill>
                  <a:srgbClr val="FFD6B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415384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ransition Slide 9">
  <p:cSld name="Transition Slide 9">
    <p:spTree>
      <p:nvGrpSpPr>
        <p:cNvPr id="1" name="Shape 102"/>
        <p:cNvGrpSpPr/>
        <p:nvPr/>
      </p:nvGrpSpPr>
      <p:grpSpPr>
        <a:xfrm>
          <a:off x="0" y="0"/>
          <a:ext cx="0" cy="0"/>
          <a:chOff x="0" y="0"/>
          <a:chExt cx="0" cy="0"/>
        </a:xfrm>
      </p:grpSpPr>
      <p:sp>
        <p:nvSpPr>
          <p:cNvPr id="104" name="Google Shape;104;p13"/>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3"/>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3"/>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C3BAB4"/>
              </a:buClr>
              <a:buSzPts val="2800"/>
              <a:buNone/>
              <a:defRPr sz="2800">
                <a:solidFill>
                  <a:srgbClr val="C3BAB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3234410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ransition Slide 10">
  <p:cSld name="Transition Slide 10">
    <p:spTree>
      <p:nvGrpSpPr>
        <p:cNvPr id="1" name="Shape 107"/>
        <p:cNvGrpSpPr/>
        <p:nvPr/>
      </p:nvGrpSpPr>
      <p:grpSpPr>
        <a:xfrm>
          <a:off x="0" y="0"/>
          <a:ext cx="0" cy="0"/>
          <a:chOff x="0" y="0"/>
          <a:chExt cx="0" cy="0"/>
        </a:xfrm>
      </p:grpSpPr>
      <p:sp>
        <p:nvSpPr>
          <p:cNvPr id="109" name="Google Shape;109;p14"/>
          <p:cNvSpPr>
            <a:spLocks noGrp="1"/>
          </p:cNvSpPr>
          <p:nvPr>
            <p:ph type="pic" idx="2"/>
          </p:nvPr>
        </p:nvSpPr>
        <p:spPr>
          <a:xfrm>
            <a:off x="0" y="1371601"/>
            <a:ext cx="12192000" cy="3657600"/>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p14"/>
          <p:cNvSpPr txBox="1">
            <a:spLocks noGrp="1"/>
          </p:cNvSpPr>
          <p:nvPr>
            <p:ph type="ctrTitle"/>
          </p:nvPr>
        </p:nvSpPr>
        <p:spPr>
          <a:xfrm>
            <a:off x="1163452" y="5207651"/>
            <a:ext cx="9865096" cy="1067644"/>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5400"/>
              <a:buFont typeface="Calibri"/>
              <a:buNone/>
              <a:defRPr sz="54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4"/>
          <p:cNvSpPr txBox="1">
            <a:spLocks noGrp="1"/>
          </p:cNvSpPr>
          <p:nvPr>
            <p:ph type="subTitle" idx="1"/>
          </p:nvPr>
        </p:nvSpPr>
        <p:spPr>
          <a:xfrm>
            <a:off x="1163452" y="6165304"/>
            <a:ext cx="9865096" cy="480131"/>
          </a:xfrm>
          <a:prstGeom prst="rect">
            <a:avLst/>
          </a:prstGeom>
          <a:noFill/>
          <a:ln>
            <a:noFill/>
          </a:ln>
        </p:spPr>
        <p:txBody>
          <a:bodyPr spcFirstLastPara="1" wrap="square" lIns="274300" tIns="45700" rIns="274300" bIns="45700" anchor="t" anchorCtr="0">
            <a:noAutofit/>
          </a:bodyPr>
          <a:lstStyle>
            <a:lvl1pPr lvl="0" algn="ctr">
              <a:lnSpc>
                <a:spcPct val="90000"/>
              </a:lnSpc>
              <a:spcBef>
                <a:spcPts val="1000"/>
              </a:spcBef>
              <a:spcAft>
                <a:spcPts val="0"/>
              </a:spcAft>
              <a:buClr>
                <a:srgbClr val="C3BAB4"/>
              </a:buClr>
              <a:buSzPts val="2800"/>
              <a:buNone/>
              <a:defRPr sz="2800">
                <a:solidFill>
                  <a:srgbClr val="C3BAB4"/>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642761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ransition Slide 11">
  <p:cSld name="Transition Slide 11">
    <p:bg>
      <p:bgPr>
        <a:solidFill>
          <a:schemeClr val="dk2"/>
        </a:solidFill>
        <a:effectLst/>
      </p:bgPr>
    </p:bg>
    <p:spTree>
      <p:nvGrpSpPr>
        <p:cNvPr id="1" name="Shape 112"/>
        <p:cNvGrpSpPr/>
        <p:nvPr/>
      </p:nvGrpSpPr>
      <p:grpSpPr>
        <a:xfrm>
          <a:off x="0" y="0"/>
          <a:ext cx="0" cy="0"/>
          <a:chOff x="0" y="0"/>
          <a:chExt cx="0" cy="0"/>
        </a:xfrm>
      </p:grpSpPr>
      <p:sp>
        <p:nvSpPr>
          <p:cNvPr id="113" name="Google Shape;113;p15"/>
          <p:cNvSpPr txBox="1">
            <a:spLocks noGrp="1"/>
          </p:cNvSpPr>
          <p:nvPr>
            <p:ph type="ctrTitle"/>
          </p:nvPr>
        </p:nvSpPr>
        <p:spPr>
          <a:xfrm>
            <a:off x="3287688" y="4074661"/>
            <a:ext cx="8434459"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5"/>
          <p:cNvSpPr txBox="1">
            <a:spLocks noGrp="1"/>
          </p:cNvSpPr>
          <p:nvPr>
            <p:ph type="subTitle" idx="1"/>
          </p:nvPr>
        </p:nvSpPr>
        <p:spPr>
          <a:xfrm>
            <a:off x="3287688" y="5172813"/>
            <a:ext cx="8434459"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6" name="Google Shape;116;p15"/>
          <p:cNvSpPr>
            <a:spLocks noGrp="1"/>
          </p:cNvSpPr>
          <p:nvPr>
            <p:ph type="pic" idx="2"/>
          </p:nvPr>
        </p:nvSpPr>
        <p:spPr>
          <a:xfrm>
            <a:off x="1" y="0"/>
            <a:ext cx="7806889" cy="472333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8" name="Google Shape;118;p15"/>
          <p:cNvSpPr txBox="1">
            <a:spLocks noGrp="1"/>
          </p:cNvSpPr>
          <p:nvPr>
            <p:ph type="dt" idx="10"/>
          </p:nvPr>
        </p:nvSpPr>
        <p:spPr>
          <a:xfrm>
            <a:off x="569946" y="6356349"/>
            <a:ext cx="1931877"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solidFill>
                  <a:srgbClr val="75707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5"/>
          <p:cNvSpPr txBox="1">
            <a:spLocks noGrp="1"/>
          </p:cNvSpPr>
          <p:nvPr>
            <p:ph type="ftr" idx="11"/>
          </p:nvPr>
        </p:nvSpPr>
        <p:spPr>
          <a:xfrm>
            <a:off x="3747555" y="6356350"/>
            <a:ext cx="56477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cap="none">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5"/>
          <p:cNvSpPr txBox="1">
            <a:spLocks noGrp="1"/>
          </p:cNvSpPr>
          <p:nvPr>
            <p:ph type="sldNum" idx="12"/>
          </p:nvPr>
        </p:nvSpPr>
        <p:spPr>
          <a:xfrm>
            <a:off x="10856835" y="6356350"/>
            <a:ext cx="8653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AEABAB"/>
                </a:solidFill>
                <a:latin typeface="Calibri"/>
                <a:ea typeface="Calibri"/>
                <a:cs typeface="Calibri"/>
                <a:sym typeface="Calibri"/>
              </a:defRPr>
            </a:lvl1pPr>
            <a:lvl2pPr marL="0" lvl="1" indent="0" algn="r">
              <a:spcBef>
                <a:spcPts val="0"/>
              </a:spcBef>
              <a:buNone/>
              <a:defRPr sz="1200">
                <a:solidFill>
                  <a:srgbClr val="AEABAB"/>
                </a:solidFill>
                <a:latin typeface="Calibri"/>
                <a:ea typeface="Calibri"/>
                <a:cs typeface="Calibri"/>
                <a:sym typeface="Calibri"/>
              </a:defRPr>
            </a:lvl2pPr>
            <a:lvl3pPr marL="0" lvl="2" indent="0" algn="r">
              <a:spcBef>
                <a:spcPts val="0"/>
              </a:spcBef>
              <a:buNone/>
              <a:defRPr sz="1200">
                <a:solidFill>
                  <a:srgbClr val="AEABAB"/>
                </a:solidFill>
                <a:latin typeface="Calibri"/>
                <a:ea typeface="Calibri"/>
                <a:cs typeface="Calibri"/>
                <a:sym typeface="Calibri"/>
              </a:defRPr>
            </a:lvl3pPr>
            <a:lvl4pPr marL="0" lvl="3" indent="0" algn="r">
              <a:spcBef>
                <a:spcPts val="0"/>
              </a:spcBef>
              <a:buNone/>
              <a:defRPr sz="1200">
                <a:solidFill>
                  <a:srgbClr val="AEABAB"/>
                </a:solidFill>
                <a:latin typeface="Calibri"/>
                <a:ea typeface="Calibri"/>
                <a:cs typeface="Calibri"/>
                <a:sym typeface="Calibri"/>
              </a:defRPr>
            </a:lvl4pPr>
            <a:lvl5pPr marL="0" lvl="4" indent="0" algn="r">
              <a:spcBef>
                <a:spcPts val="0"/>
              </a:spcBef>
              <a:buNone/>
              <a:defRPr sz="1200">
                <a:solidFill>
                  <a:srgbClr val="AEABAB"/>
                </a:solidFill>
                <a:latin typeface="Calibri"/>
                <a:ea typeface="Calibri"/>
                <a:cs typeface="Calibri"/>
                <a:sym typeface="Calibri"/>
              </a:defRPr>
            </a:lvl5pPr>
            <a:lvl6pPr marL="0" lvl="5" indent="0" algn="r">
              <a:spcBef>
                <a:spcPts val="0"/>
              </a:spcBef>
              <a:buNone/>
              <a:defRPr sz="1200">
                <a:solidFill>
                  <a:srgbClr val="AEABAB"/>
                </a:solidFill>
                <a:latin typeface="Calibri"/>
                <a:ea typeface="Calibri"/>
                <a:cs typeface="Calibri"/>
                <a:sym typeface="Calibri"/>
              </a:defRPr>
            </a:lvl6pPr>
            <a:lvl7pPr marL="0" lvl="6" indent="0" algn="r">
              <a:spcBef>
                <a:spcPts val="0"/>
              </a:spcBef>
              <a:buNone/>
              <a:defRPr sz="1200">
                <a:solidFill>
                  <a:srgbClr val="AEABAB"/>
                </a:solidFill>
                <a:latin typeface="Calibri"/>
                <a:ea typeface="Calibri"/>
                <a:cs typeface="Calibri"/>
                <a:sym typeface="Calibri"/>
              </a:defRPr>
            </a:lvl7pPr>
            <a:lvl8pPr marL="0" lvl="7" indent="0" algn="r">
              <a:spcBef>
                <a:spcPts val="0"/>
              </a:spcBef>
              <a:buNone/>
              <a:defRPr sz="1200">
                <a:solidFill>
                  <a:srgbClr val="AEABAB"/>
                </a:solidFill>
                <a:latin typeface="Calibri"/>
                <a:ea typeface="Calibri"/>
                <a:cs typeface="Calibri"/>
                <a:sym typeface="Calibri"/>
              </a:defRPr>
            </a:lvl8pPr>
            <a:lvl9pPr marL="0" lvl="8" indent="0" algn="r">
              <a:spcBef>
                <a:spcPts val="0"/>
              </a:spcBef>
              <a:buNone/>
              <a:defRPr sz="1200">
                <a:solidFill>
                  <a:srgbClr val="AEAB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789705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29"/>
        <p:cNvGrpSpPr/>
        <p:nvPr/>
      </p:nvGrpSpPr>
      <p:grpSpPr>
        <a:xfrm>
          <a:off x="0" y="0"/>
          <a:ext cx="0" cy="0"/>
          <a:chOff x="0" y="0"/>
          <a:chExt cx="0" cy="0"/>
        </a:xfrm>
      </p:grpSpPr>
      <p:sp>
        <p:nvSpPr>
          <p:cNvPr id="131" name="Google Shape;131;p17"/>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7"/>
          <p:cNvSpPr txBox="1">
            <a:spLocks noGrp="1"/>
          </p:cNvSpPr>
          <p:nvPr>
            <p:ph type="body" idx="1"/>
          </p:nvPr>
        </p:nvSpPr>
        <p:spPr>
          <a:xfrm>
            <a:off x="838200" y="1825625"/>
            <a:ext cx="10515600" cy="4351338"/>
          </a:xfrm>
          <a:prstGeom prst="rect">
            <a:avLst/>
          </a:prstGeom>
          <a:noFill/>
          <a:ln>
            <a:noFill/>
          </a:ln>
        </p:spPr>
        <p:txBody>
          <a:bodyPr spcFirstLastPara="1" wrap="square" lIns="0" tIns="45700" rIns="91425" bIns="45700" anchor="t" anchorCtr="0">
            <a:noAutofit/>
          </a:bodyPr>
          <a:lstStyle>
            <a:lvl1pPr marL="457200" lvl="0" indent="-482600" algn="l">
              <a:lnSpc>
                <a:spcPct val="90000"/>
              </a:lnSpc>
              <a:spcBef>
                <a:spcPts val="1000"/>
              </a:spcBef>
              <a:spcAft>
                <a:spcPts val="0"/>
              </a:spcAft>
              <a:buClr>
                <a:schemeClr val="accent3"/>
              </a:buClr>
              <a:buSzPts val="4000"/>
              <a:buChar char="•"/>
              <a:defRPr sz="4000">
                <a:solidFill>
                  <a:schemeClr val="accent3"/>
                </a:solidFill>
                <a:latin typeface="Calibri"/>
                <a:ea typeface="Calibri"/>
                <a:cs typeface="Calibri"/>
                <a:sym typeface="Calibri"/>
              </a:defRPr>
            </a:lvl1pPr>
            <a:lvl2pPr marL="914400" lvl="1" indent="-457200" algn="l">
              <a:lnSpc>
                <a:spcPct val="90000"/>
              </a:lnSpc>
              <a:spcBef>
                <a:spcPts val="1200"/>
              </a:spcBef>
              <a:spcAft>
                <a:spcPts val="0"/>
              </a:spcAft>
              <a:buClr>
                <a:schemeClr val="accent3"/>
              </a:buClr>
              <a:buSzPts val="3600"/>
              <a:buChar char="•"/>
              <a:defRPr sz="3600">
                <a:solidFill>
                  <a:schemeClr val="accent3"/>
                </a:solidFill>
                <a:latin typeface="Calibri"/>
                <a:ea typeface="Calibri"/>
                <a:cs typeface="Calibri"/>
                <a:sym typeface="Calibri"/>
              </a:defRPr>
            </a:lvl2pPr>
            <a:lvl3pPr marL="1371600" lvl="2" indent="-431800" algn="l">
              <a:lnSpc>
                <a:spcPct val="90000"/>
              </a:lnSpc>
              <a:spcBef>
                <a:spcPts val="1200"/>
              </a:spcBef>
              <a:spcAft>
                <a:spcPts val="0"/>
              </a:spcAft>
              <a:buClr>
                <a:schemeClr val="accent3"/>
              </a:buClr>
              <a:buSzPts val="3200"/>
              <a:buChar char="•"/>
              <a:defRPr sz="3200">
                <a:solidFill>
                  <a:schemeClr val="accent3"/>
                </a:solidFill>
                <a:latin typeface="Calibri"/>
                <a:ea typeface="Calibri"/>
                <a:cs typeface="Calibri"/>
                <a:sym typeface="Calibri"/>
              </a:defRPr>
            </a:lvl3pPr>
            <a:lvl4pPr marL="1828800" lvl="3" indent="-406400" algn="l">
              <a:lnSpc>
                <a:spcPct val="90000"/>
              </a:lnSpc>
              <a:spcBef>
                <a:spcPts val="1200"/>
              </a:spcBef>
              <a:spcAft>
                <a:spcPts val="0"/>
              </a:spcAft>
              <a:buClr>
                <a:schemeClr val="accent3"/>
              </a:buClr>
              <a:buSzPts val="2800"/>
              <a:buChar char="•"/>
              <a:defRPr sz="2800">
                <a:solidFill>
                  <a:schemeClr val="accent3"/>
                </a:solidFill>
                <a:latin typeface="Calibri"/>
                <a:ea typeface="Calibri"/>
                <a:cs typeface="Calibri"/>
                <a:sym typeface="Calibri"/>
              </a:defRPr>
            </a:lvl4pPr>
            <a:lvl5pPr marL="2286000" lvl="4" indent="-406400" algn="l">
              <a:lnSpc>
                <a:spcPct val="90000"/>
              </a:lnSpc>
              <a:spcBef>
                <a:spcPts val="1200"/>
              </a:spcBef>
              <a:spcAft>
                <a:spcPts val="0"/>
              </a:spcAft>
              <a:buClr>
                <a:schemeClr val="accent3"/>
              </a:buClr>
              <a:buSzPts val="2800"/>
              <a:buChar char="•"/>
              <a:defRPr sz="2800">
                <a:solidFill>
                  <a:schemeClr val="accent3"/>
                </a:solidFill>
                <a:latin typeface="Calibri"/>
                <a:ea typeface="Calibri"/>
                <a:cs typeface="Calibri"/>
                <a:sym typeface="Calibri"/>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7"/>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87575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95991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2 Columns">
  <p:cSld name="Title and 2 Columns">
    <p:spTree>
      <p:nvGrpSpPr>
        <p:cNvPr id="1" name="Shape 137"/>
        <p:cNvGrpSpPr/>
        <p:nvPr/>
      </p:nvGrpSpPr>
      <p:grpSpPr>
        <a:xfrm>
          <a:off x="0" y="0"/>
          <a:ext cx="0" cy="0"/>
          <a:chOff x="0" y="0"/>
          <a:chExt cx="0" cy="0"/>
        </a:xfrm>
      </p:grpSpPr>
      <p:sp>
        <p:nvSpPr>
          <p:cNvPr id="139" name="Google Shape;139;p18"/>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8"/>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8"/>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18"/>
          <p:cNvSpPr txBox="1">
            <a:spLocks noGrp="1"/>
          </p:cNvSpPr>
          <p:nvPr>
            <p:ph type="body" idx="1"/>
          </p:nvPr>
        </p:nvSpPr>
        <p:spPr>
          <a:xfrm>
            <a:off x="838200" y="1825625"/>
            <a:ext cx="5041776" cy="4351338"/>
          </a:xfrm>
          <a:prstGeom prst="rect">
            <a:avLst/>
          </a:prstGeom>
          <a:noFill/>
          <a:ln>
            <a:noFill/>
          </a:ln>
        </p:spPr>
        <p:txBody>
          <a:bodyPr spcFirstLastPara="1" wrap="square" lIns="0" tIns="45700" rIns="91425" bIns="45700" anchor="t" anchorCtr="0">
            <a:noAutofit/>
          </a:bodyPr>
          <a:lstStyle>
            <a:lvl1pPr marL="457200" lvl="0" indent="-431800" algn="l">
              <a:lnSpc>
                <a:spcPct val="90000"/>
              </a:lnSpc>
              <a:spcBef>
                <a:spcPts val="1000"/>
              </a:spcBef>
              <a:spcAft>
                <a:spcPts val="0"/>
              </a:spcAft>
              <a:buClr>
                <a:schemeClr val="accent3"/>
              </a:buClr>
              <a:buSzPts val="3200"/>
              <a:buChar char="•"/>
              <a:defRPr sz="3200">
                <a:solidFill>
                  <a:schemeClr val="accent3"/>
                </a:solidFill>
                <a:latin typeface="Calibri"/>
                <a:ea typeface="Calibri"/>
                <a:cs typeface="Calibri"/>
                <a:sym typeface="Calibri"/>
              </a:defRPr>
            </a:lvl1pPr>
            <a:lvl2pPr marL="914400" lvl="1" indent="-406400" algn="l">
              <a:lnSpc>
                <a:spcPct val="90000"/>
              </a:lnSpc>
              <a:spcBef>
                <a:spcPts val="1800"/>
              </a:spcBef>
              <a:spcAft>
                <a:spcPts val="0"/>
              </a:spcAft>
              <a:buClr>
                <a:schemeClr val="accent3"/>
              </a:buClr>
              <a:buSzPts val="2800"/>
              <a:buChar char="•"/>
              <a:defRPr sz="2800">
                <a:solidFill>
                  <a:schemeClr val="accent3"/>
                </a:solidFill>
                <a:latin typeface="Calibri"/>
                <a:ea typeface="Calibri"/>
                <a:cs typeface="Calibri"/>
                <a:sym typeface="Calibri"/>
              </a:defRPr>
            </a:lvl2pPr>
            <a:lvl3pPr marL="1371600" lvl="2" indent="-381000" algn="l">
              <a:lnSpc>
                <a:spcPct val="90000"/>
              </a:lnSpc>
              <a:spcBef>
                <a:spcPts val="1800"/>
              </a:spcBef>
              <a:spcAft>
                <a:spcPts val="0"/>
              </a:spcAft>
              <a:buClr>
                <a:schemeClr val="accent3"/>
              </a:buClr>
              <a:buSzPts val="2400"/>
              <a:buChar char="•"/>
              <a:defRPr sz="2400">
                <a:solidFill>
                  <a:schemeClr val="accent3"/>
                </a:solidFill>
                <a:latin typeface="Calibri"/>
                <a:ea typeface="Calibri"/>
                <a:cs typeface="Calibri"/>
                <a:sym typeface="Calibri"/>
              </a:defRPr>
            </a:lvl3pPr>
            <a:lvl4pPr marL="1828800" lvl="3"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4pPr>
            <a:lvl5pPr marL="2286000" lvl="4"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8"/>
          <p:cNvSpPr txBox="1">
            <a:spLocks noGrp="1"/>
          </p:cNvSpPr>
          <p:nvPr>
            <p:ph type="body" idx="2"/>
          </p:nvPr>
        </p:nvSpPr>
        <p:spPr>
          <a:xfrm>
            <a:off x="6312024" y="1825625"/>
            <a:ext cx="5041776" cy="4351338"/>
          </a:xfrm>
          <a:prstGeom prst="rect">
            <a:avLst/>
          </a:prstGeom>
          <a:noFill/>
          <a:ln>
            <a:noFill/>
          </a:ln>
        </p:spPr>
        <p:txBody>
          <a:bodyPr spcFirstLastPara="1" wrap="square" lIns="0" tIns="45700" rIns="91425" bIns="45700" anchor="t" anchorCtr="0">
            <a:noAutofit/>
          </a:bodyPr>
          <a:lstStyle>
            <a:lvl1pPr marL="457200" lvl="0" indent="-431800" algn="l">
              <a:lnSpc>
                <a:spcPct val="90000"/>
              </a:lnSpc>
              <a:spcBef>
                <a:spcPts val="1000"/>
              </a:spcBef>
              <a:spcAft>
                <a:spcPts val="0"/>
              </a:spcAft>
              <a:buClr>
                <a:schemeClr val="accent3"/>
              </a:buClr>
              <a:buSzPts val="3200"/>
              <a:buChar char="•"/>
              <a:defRPr sz="3200">
                <a:solidFill>
                  <a:schemeClr val="accent3"/>
                </a:solidFill>
                <a:latin typeface="Calibri"/>
                <a:ea typeface="Calibri"/>
                <a:cs typeface="Calibri"/>
                <a:sym typeface="Calibri"/>
              </a:defRPr>
            </a:lvl1pPr>
            <a:lvl2pPr marL="914400" lvl="1" indent="-406400" algn="l">
              <a:lnSpc>
                <a:spcPct val="90000"/>
              </a:lnSpc>
              <a:spcBef>
                <a:spcPts val="1800"/>
              </a:spcBef>
              <a:spcAft>
                <a:spcPts val="0"/>
              </a:spcAft>
              <a:buClr>
                <a:schemeClr val="accent3"/>
              </a:buClr>
              <a:buSzPts val="2800"/>
              <a:buChar char="•"/>
              <a:defRPr sz="2800">
                <a:solidFill>
                  <a:schemeClr val="accent3"/>
                </a:solidFill>
                <a:latin typeface="Calibri"/>
                <a:ea typeface="Calibri"/>
                <a:cs typeface="Calibri"/>
                <a:sym typeface="Calibri"/>
              </a:defRPr>
            </a:lvl2pPr>
            <a:lvl3pPr marL="1371600" lvl="2" indent="-381000" algn="l">
              <a:lnSpc>
                <a:spcPct val="90000"/>
              </a:lnSpc>
              <a:spcBef>
                <a:spcPts val="1800"/>
              </a:spcBef>
              <a:spcAft>
                <a:spcPts val="0"/>
              </a:spcAft>
              <a:buClr>
                <a:schemeClr val="accent3"/>
              </a:buClr>
              <a:buSzPts val="2400"/>
              <a:buChar char="•"/>
              <a:defRPr sz="2400">
                <a:solidFill>
                  <a:schemeClr val="accent3"/>
                </a:solidFill>
                <a:latin typeface="Calibri"/>
                <a:ea typeface="Calibri"/>
                <a:cs typeface="Calibri"/>
                <a:sym typeface="Calibri"/>
              </a:defRPr>
            </a:lvl3pPr>
            <a:lvl4pPr marL="1828800" lvl="3"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4pPr>
            <a:lvl5pPr marL="2286000" lvl="4" indent="-355600" algn="l">
              <a:lnSpc>
                <a:spcPct val="90000"/>
              </a:lnSpc>
              <a:spcBef>
                <a:spcPts val="1800"/>
              </a:spcBef>
              <a:spcAft>
                <a:spcPts val="0"/>
              </a:spcAft>
              <a:buClr>
                <a:schemeClr val="accent3"/>
              </a:buClr>
              <a:buSzPts val="2000"/>
              <a:buChar char="•"/>
              <a:defRPr sz="2000">
                <a:solidFill>
                  <a:schemeClr val="accent3"/>
                </a:solidFill>
                <a:latin typeface="Calibri"/>
                <a:ea typeface="Calibri"/>
                <a:cs typeface="Calibri"/>
                <a:sym typeface="Calibri"/>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891833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Full Picture">
  <p:cSld name="Full Picture">
    <p:spTree>
      <p:nvGrpSpPr>
        <p:cNvPr id="1" name="Shape 146"/>
        <p:cNvGrpSpPr/>
        <p:nvPr/>
      </p:nvGrpSpPr>
      <p:grpSpPr>
        <a:xfrm>
          <a:off x="0" y="0"/>
          <a:ext cx="0" cy="0"/>
          <a:chOff x="0" y="0"/>
          <a:chExt cx="0" cy="0"/>
        </a:xfrm>
      </p:grpSpPr>
      <p:sp>
        <p:nvSpPr>
          <p:cNvPr id="147" name="Google Shape;147;p19"/>
          <p:cNvSpPr>
            <a:spLocks noGrp="1"/>
          </p:cNvSpPr>
          <p:nvPr>
            <p:ph type="pic" idx="2"/>
          </p:nvPr>
        </p:nvSpPr>
        <p:spPr>
          <a:xfrm>
            <a:off x="1" y="-1"/>
            <a:ext cx="12191999" cy="685800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Google Shape;148;p19"/>
          <p:cNvSpPr txBox="1">
            <a:spLocks noGrp="1"/>
          </p:cNvSpPr>
          <p:nvPr>
            <p:ph type="ctrTitle"/>
          </p:nvPr>
        </p:nvSpPr>
        <p:spPr>
          <a:xfrm>
            <a:off x="5879976" y="4851128"/>
            <a:ext cx="5842171" cy="1067644"/>
          </a:xfrm>
          <a:prstGeom prst="rect">
            <a:avLst/>
          </a:prstGeom>
          <a:noFill/>
          <a:ln>
            <a:noFill/>
          </a:ln>
        </p:spPr>
        <p:txBody>
          <a:bodyPr spcFirstLastPara="1" wrap="square" lIns="274300" tIns="45700" rIns="0" bIns="45700" anchor="b" anchorCtr="0">
            <a:noAutofit/>
          </a:bodyPr>
          <a:lstStyle>
            <a:lvl1pPr lvl="0" algn="l">
              <a:lnSpc>
                <a:spcPct val="90000"/>
              </a:lnSpc>
              <a:spcBef>
                <a:spcPts val="0"/>
              </a:spcBef>
              <a:spcAft>
                <a:spcPts val="0"/>
              </a:spcAft>
              <a:buClr>
                <a:schemeClr val="accent2"/>
              </a:buClr>
              <a:buSzPts val="5400"/>
              <a:buFont typeface="Calibri"/>
              <a:buNone/>
              <a:defRPr sz="5400" b="1"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9"/>
          <p:cNvSpPr txBox="1">
            <a:spLocks noGrp="1"/>
          </p:cNvSpPr>
          <p:nvPr>
            <p:ph type="subTitle" idx="1"/>
          </p:nvPr>
        </p:nvSpPr>
        <p:spPr>
          <a:xfrm>
            <a:off x="5879976" y="5949280"/>
            <a:ext cx="5842171" cy="480131"/>
          </a:xfrm>
          <a:prstGeom prst="rect">
            <a:avLst/>
          </a:prstGeom>
          <a:noFill/>
          <a:ln>
            <a:noFill/>
          </a:ln>
        </p:spPr>
        <p:txBody>
          <a:bodyPr spcFirstLastPara="1" wrap="square" lIns="274300" tIns="45700" rIns="0" bIns="45700" anchor="t" anchorCtr="0">
            <a:noAutofit/>
          </a:bodyPr>
          <a:lstStyle>
            <a:lvl1pPr lvl="0" algn="l">
              <a:lnSpc>
                <a:spcPct val="90000"/>
              </a:lnSpc>
              <a:spcBef>
                <a:spcPts val="1000"/>
              </a:spcBef>
              <a:spcAft>
                <a:spcPts val="0"/>
              </a:spcAft>
              <a:buClr>
                <a:srgbClr val="9D9D8F"/>
              </a:buClr>
              <a:buSzPts val="2800"/>
              <a:buNone/>
              <a:defRPr sz="2800">
                <a:solidFill>
                  <a:srgbClr val="9D9D8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7583098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ig - Dark">
  <p:cSld name="Big - Dark">
    <p:bg>
      <p:bgPr>
        <a:solidFill>
          <a:schemeClr val="dk2"/>
        </a:solidFill>
        <a:effectLst/>
      </p:bgPr>
    </p:bg>
    <p:spTree>
      <p:nvGrpSpPr>
        <p:cNvPr id="1" name="Shape 150"/>
        <p:cNvGrpSpPr/>
        <p:nvPr/>
      </p:nvGrpSpPr>
      <p:grpSpPr>
        <a:xfrm>
          <a:off x="0" y="0"/>
          <a:ext cx="0" cy="0"/>
          <a:chOff x="0" y="0"/>
          <a:chExt cx="0" cy="0"/>
        </a:xfrm>
      </p:grpSpPr>
      <p:sp>
        <p:nvSpPr>
          <p:cNvPr id="154" name="Google Shape;154;p20"/>
          <p:cNvSpPr txBox="1">
            <a:spLocks noGrp="1"/>
          </p:cNvSpPr>
          <p:nvPr>
            <p:ph type="title"/>
          </p:nvPr>
        </p:nvSpPr>
        <p:spPr>
          <a:xfrm>
            <a:off x="2511525" y="2580"/>
            <a:ext cx="7168950" cy="524451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7200"/>
              <a:buFont typeface="Calibri"/>
              <a:buNone/>
              <a:defRPr sz="37200" b="1">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0"/>
          <p:cNvSpPr txBox="1">
            <a:spLocks noGrp="1"/>
          </p:cNvSpPr>
          <p:nvPr>
            <p:ph type="body" idx="1"/>
          </p:nvPr>
        </p:nvSpPr>
        <p:spPr>
          <a:xfrm>
            <a:off x="2809875" y="5565922"/>
            <a:ext cx="6572251" cy="790428"/>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2"/>
              </a:buClr>
              <a:buSzPts val="2400"/>
              <a:buNone/>
              <a:defRPr sz="2400">
                <a:solidFill>
                  <a:schemeClr val="accent2"/>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56" name="Google Shape;156;p20"/>
          <p:cNvSpPr txBox="1">
            <a:spLocks noGrp="1"/>
          </p:cNvSpPr>
          <p:nvPr>
            <p:ph type="body" idx="2"/>
          </p:nvPr>
        </p:nvSpPr>
        <p:spPr>
          <a:xfrm>
            <a:off x="4032250" y="4381100"/>
            <a:ext cx="4127500" cy="9779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accent1"/>
              </a:buClr>
              <a:buSzPts val="5400"/>
              <a:buNone/>
              <a:defRPr sz="5400" b="1">
                <a:solidFill>
                  <a:schemeClr val="accent1"/>
                </a:solidFill>
              </a:defRPr>
            </a:lvl1pPr>
            <a:lvl2pPr marL="914400" lvl="1" indent="-228600" algn="ctr">
              <a:lnSpc>
                <a:spcPct val="90000"/>
              </a:lnSpc>
              <a:spcBef>
                <a:spcPts val="500"/>
              </a:spcBef>
              <a:spcAft>
                <a:spcPts val="0"/>
              </a:spcAft>
              <a:buClr>
                <a:schemeClr val="accent3"/>
              </a:buClr>
              <a:buSzPts val="4800"/>
              <a:buNone/>
              <a:defRPr sz="4800" b="1">
                <a:solidFill>
                  <a:schemeClr val="accent3"/>
                </a:solidFill>
              </a:defRPr>
            </a:lvl2pPr>
            <a:lvl3pPr marL="1371600" lvl="2" indent="-228600" algn="ctr">
              <a:lnSpc>
                <a:spcPct val="90000"/>
              </a:lnSpc>
              <a:spcBef>
                <a:spcPts val="500"/>
              </a:spcBef>
              <a:spcAft>
                <a:spcPts val="0"/>
              </a:spcAft>
              <a:buClr>
                <a:schemeClr val="accent3"/>
              </a:buClr>
              <a:buSzPts val="4400"/>
              <a:buNone/>
              <a:defRPr sz="4400" b="1">
                <a:solidFill>
                  <a:schemeClr val="accent3"/>
                </a:solidFill>
              </a:defRPr>
            </a:lvl3pPr>
            <a:lvl4pPr marL="1828800" lvl="3" indent="-228600" algn="ctr">
              <a:lnSpc>
                <a:spcPct val="90000"/>
              </a:lnSpc>
              <a:spcBef>
                <a:spcPts val="500"/>
              </a:spcBef>
              <a:spcAft>
                <a:spcPts val="0"/>
              </a:spcAft>
              <a:buClr>
                <a:schemeClr val="accent3"/>
              </a:buClr>
              <a:buSzPts val="4000"/>
              <a:buNone/>
              <a:defRPr sz="4000" b="1">
                <a:solidFill>
                  <a:schemeClr val="accent3"/>
                </a:solidFill>
              </a:defRPr>
            </a:lvl4pPr>
            <a:lvl5pPr marL="2286000" lvl="4" indent="-228600" algn="ctr">
              <a:lnSpc>
                <a:spcPct val="90000"/>
              </a:lnSpc>
              <a:spcBef>
                <a:spcPts val="500"/>
              </a:spcBef>
              <a:spcAft>
                <a:spcPts val="0"/>
              </a:spcAft>
              <a:buClr>
                <a:schemeClr val="accent3"/>
              </a:buClr>
              <a:buSzPts val="4000"/>
              <a:buNone/>
              <a:defRPr sz="4000" b="1">
                <a:solidFill>
                  <a:schemeClr val="accent3"/>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0"/>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0"/>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0"/>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rgbClr val="67675C"/>
                </a:solidFill>
                <a:latin typeface="Calibri"/>
                <a:ea typeface="Calibri"/>
                <a:cs typeface="Calibri"/>
                <a:sym typeface="Calibri"/>
              </a:defRPr>
            </a:lvl1pPr>
            <a:lvl2pPr marL="0" lvl="1" indent="0" algn="r">
              <a:spcBef>
                <a:spcPts val="0"/>
              </a:spcBef>
              <a:buNone/>
              <a:defRPr sz="1200">
                <a:solidFill>
                  <a:srgbClr val="67675C"/>
                </a:solidFill>
                <a:latin typeface="Calibri"/>
                <a:ea typeface="Calibri"/>
                <a:cs typeface="Calibri"/>
                <a:sym typeface="Calibri"/>
              </a:defRPr>
            </a:lvl2pPr>
            <a:lvl3pPr marL="0" lvl="2" indent="0" algn="r">
              <a:spcBef>
                <a:spcPts val="0"/>
              </a:spcBef>
              <a:buNone/>
              <a:defRPr sz="1200">
                <a:solidFill>
                  <a:srgbClr val="67675C"/>
                </a:solidFill>
                <a:latin typeface="Calibri"/>
                <a:ea typeface="Calibri"/>
                <a:cs typeface="Calibri"/>
                <a:sym typeface="Calibri"/>
              </a:defRPr>
            </a:lvl3pPr>
            <a:lvl4pPr marL="0" lvl="3" indent="0" algn="r">
              <a:spcBef>
                <a:spcPts val="0"/>
              </a:spcBef>
              <a:buNone/>
              <a:defRPr sz="1200">
                <a:solidFill>
                  <a:srgbClr val="67675C"/>
                </a:solidFill>
                <a:latin typeface="Calibri"/>
                <a:ea typeface="Calibri"/>
                <a:cs typeface="Calibri"/>
                <a:sym typeface="Calibri"/>
              </a:defRPr>
            </a:lvl4pPr>
            <a:lvl5pPr marL="0" lvl="4" indent="0" algn="r">
              <a:spcBef>
                <a:spcPts val="0"/>
              </a:spcBef>
              <a:buNone/>
              <a:defRPr sz="1200">
                <a:solidFill>
                  <a:srgbClr val="67675C"/>
                </a:solidFill>
                <a:latin typeface="Calibri"/>
                <a:ea typeface="Calibri"/>
                <a:cs typeface="Calibri"/>
                <a:sym typeface="Calibri"/>
              </a:defRPr>
            </a:lvl5pPr>
            <a:lvl6pPr marL="0" lvl="5" indent="0" algn="r">
              <a:spcBef>
                <a:spcPts val="0"/>
              </a:spcBef>
              <a:buNone/>
              <a:defRPr sz="1200">
                <a:solidFill>
                  <a:srgbClr val="67675C"/>
                </a:solidFill>
                <a:latin typeface="Calibri"/>
                <a:ea typeface="Calibri"/>
                <a:cs typeface="Calibri"/>
                <a:sym typeface="Calibri"/>
              </a:defRPr>
            </a:lvl6pPr>
            <a:lvl7pPr marL="0" lvl="6" indent="0" algn="r">
              <a:spcBef>
                <a:spcPts val="0"/>
              </a:spcBef>
              <a:buNone/>
              <a:defRPr sz="1200">
                <a:solidFill>
                  <a:srgbClr val="67675C"/>
                </a:solidFill>
                <a:latin typeface="Calibri"/>
                <a:ea typeface="Calibri"/>
                <a:cs typeface="Calibri"/>
                <a:sym typeface="Calibri"/>
              </a:defRPr>
            </a:lvl7pPr>
            <a:lvl8pPr marL="0" lvl="7" indent="0" algn="r">
              <a:spcBef>
                <a:spcPts val="0"/>
              </a:spcBef>
              <a:buNone/>
              <a:defRPr sz="1200">
                <a:solidFill>
                  <a:srgbClr val="67675C"/>
                </a:solidFill>
                <a:latin typeface="Calibri"/>
                <a:ea typeface="Calibri"/>
                <a:cs typeface="Calibri"/>
                <a:sym typeface="Calibri"/>
              </a:defRPr>
            </a:lvl8pPr>
            <a:lvl9pPr marL="0" lvl="8" indent="0" algn="r">
              <a:spcBef>
                <a:spcPts val="0"/>
              </a:spcBef>
              <a:buNone/>
              <a:defRPr sz="1200">
                <a:solidFill>
                  <a:srgbClr val="6767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149731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Quote - Dark">
  <p:cSld name="Quote - Dark">
    <p:bg>
      <p:bgPr>
        <a:solidFill>
          <a:schemeClr val="dk2"/>
        </a:solidFill>
        <a:effectLst/>
      </p:bgPr>
    </p:bg>
    <p:spTree>
      <p:nvGrpSpPr>
        <p:cNvPr id="1" name="Shape 162"/>
        <p:cNvGrpSpPr/>
        <p:nvPr/>
      </p:nvGrpSpPr>
      <p:grpSpPr>
        <a:xfrm>
          <a:off x="0" y="0"/>
          <a:ext cx="0" cy="0"/>
          <a:chOff x="0" y="0"/>
          <a:chExt cx="0" cy="0"/>
        </a:xfrm>
      </p:grpSpPr>
      <p:sp>
        <p:nvSpPr>
          <p:cNvPr id="166" name="Google Shape;166;p21"/>
          <p:cNvSpPr txBox="1">
            <a:spLocks noGrp="1"/>
          </p:cNvSpPr>
          <p:nvPr>
            <p:ph type="body" idx="1"/>
          </p:nvPr>
        </p:nvSpPr>
        <p:spPr>
          <a:xfrm>
            <a:off x="838200" y="2036486"/>
            <a:ext cx="10515600" cy="3379551"/>
          </a:xfrm>
          <a:prstGeom prst="rect">
            <a:avLst/>
          </a:prstGeom>
          <a:noFill/>
          <a:ln>
            <a:noFill/>
          </a:ln>
        </p:spPr>
        <p:txBody>
          <a:bodyPr spcFirstLastPara="1" wrap="square" lIns="0" tIns="274300" rIns="0" bIns="0" anchor="ctr" anchorCtr="0">
            <a:noAutofit/>
          </a:bodyPr>
          <a:lstStyle>
            <a:lvl1pPr marL="457200" lvl="0" indent="-228600" algn="r">
              <a:lnSpc>
                <a:spcPct val="90000"/>
              </a:lnSpc>
              <a:spcBef>
                <a:spcPts val="1200"/>
              </a:spcBef>
              <a:spcAft>
                <a:spcPts val="0"/>
              </a:spcAft>
              <a:buClr>
                <a:schemeClr val="lt1"/>
              </a:buClr>
              <a:buSzPts val="7200"/>
              <a:buNone/>
              <a:defRPr sz="7200">
                <a:solidFill>
                  <a:schemeClr val="lt1"/>
                </a:solidFill>
                <a:latin typeface="Calibri"/>
                <a:ea typeface="Calibri"/>
                <a:cs typeface="Calibri"/>
                <a:sym typeface="Calibri"/>
              </a:defRPr>
            </a:lvl1pPr>
            <a:lvl2pPr marL="914400" lvl="1" indent="-228600" algn="ctr">
              <a:lnSpc>
                <a:spcPct val="90000"/>
              </a:lnSpc>
              <a:spcBef>
                <a:spcPts val="1200"/>
              </a:spcBef>
              <a:spcAft>
                <a:spcPts val="0"/>
              </a:spcAft>
              <a:buClr>
                <a:schemeClr val="lt1"/>
              </a:buClr>
              <a:buSzPts val="2800"/>
              <a:buNone/>
              <a:defRPr sz="2800">
                <a:solidFill>
                  <a:schemeClr val="lt1"/>
                </a:solidFill>
                <a:latin typeface="Roboto"/>
                <a:ea typeface="Roboto"/>
                <a:cs typeface="Roboto"/>
                <a:sym typeface="Roboto"/>
              </a:defRPr>
            </a:lvl2pPr>
            <a:lvl3pPr marL="1371600" lvl="2" indent="-228600" algn="ctr">
              <a:lnSpc>
                <a:spcPct val="90000"/>
              </a:lnSpc>
              <a:spcBef>
                <a:spcPts val="1200"/>
              </a:spcBef>
              <a:spcAft>
                <a:spcPts val="0"/>
              </a:spcAft>
              <a:buClr>
                <a:schemeClr val="lt1"/>
              </a:buClr>
              <a:buSzPts val="2400"/>
              <a:buNone/>
              <a:defRPr sz="2400">
                <a:solidFill>
                  <a:schemeClr val="lt1"/>
                </a:solidFill>
                <a:latin typeface="Roboto"/>
                <a:ea typeface="Roboto"/>
                <a:cs typeface="Roboto"/>
                <a:sym typeface="Roboto"/>
              </a:defRPr>
            </a:lvl3pPr>
            <a:lvl4pPr marL="1828800" lvl="3" indent="-228600" algn="ctr">
              <a:lnSpc>
                <a:spcPct val="90000"/>
              </a:lnSpc>
              <a:spcBef>
                <a:spcPts val="1200"/>
              </a:spcBef>
              <a:spcAft>
                <a:spcPts val="0"/>
              </a:spcAft>
              <a:buClr>
                <a:schemeClr val="lt1"/>
              </a:buClr>
              <a:buSzPts val="2000"/>
              <a:buNone/>
              <a:defRPr sz="2000">
                <a:solidFill>
                  <a:schemeClr val="lt1"/>
                </a:solidFill>
                <a:latin typeface="Roboto"/>
                <a:ea typeface="Roboto"/>
                <a:cs typeface="Roboto"/>
                <a:sym typeface="Roboto"/>
              </a:defRPr>
            </a:lvl4pPr>
            <a:lvl5pPr marL="2286000" lvl="4" indent="-228600" algn="ctr">
              <a:lnSpc>
                <a:spcPct val="90000"/>
              </a:lnSpc>
              <a:spcBef>
                <a:spcPts val="1200"/>
              </a:spcBef>
              <a:spcAft>
                <a:spcPts val="0"/>
              </a:spcAft>
              <a:buClr>
                <a:schemeClr val="lt1"/>
              </a:buClr>
              <a:buSzPts val="2000"/>
              <a:buNone/>
              <a:defRPr sz="2000">
                <a:solidFill>
                  <a:schemeClr val="lt1"/>
                </a:solidFill>
                <a:latin typeface="Roboto"/>
                <a:ea typeface="Roboto"/>
                <a:cs typeface="Roboto"/>
                <a:sym typeface="Robo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21"/>
          <p:cNvSpPr txBox="1">
            <a:spLocks noGrp="1"/>
          </p:cNvSpPr>
          <p:nvPr>
            <p:ph type="body" idx="2"/>
          </p:nvPr>
        </p:nvSpPr>
        <p:spPr>
          <a:xfrm>
            <a:off x="838200" y="5416037"/>
            <a:ext cx="10515599" cy="504849"/>
          </a:xfrm>
          <a:prstGeom prst="rect">
            <a:avLst/>
          </a:prstGeom>
          <a:noFill/>
          <a:ln>
            <a:noFill/>
          </a:ln>
        </p:spPr>
        <p:txBody>
          <a:bodyPr spcFirstLastPara="1" wrap="square" lIns="91425" tIns="45700" rIns="91425" bIns="45700" anchor="b" anchorCtr="0">
            <a:noAutofit/>
          </a:bodyPr>
          <a:lstStyle>
            <a:lvl1pPr marL="457200" lvl="0" indent="-228600" algn="r">
              <a:lnSpc>
                <a:spcPct val="90000"/>
              </a:lnSpc>
              <a:spcBef>
                <a:spcPts val="1000"/>
              </a:spcBef>
              <a:spcAft>
                <a:spcPts val="0"/>
              </a:spcAft>
              <a:buClr>
                <a:srgbClr val="7F7F7F"/>
              </a:buClr>
              <a:buSzPts val="2800"/>
              <a:buNone/>
              <a:defRPr i="1">
                <a:solidFill>
                  <a:srgbClr val="7F7F7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21"/>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1"/>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6767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1"/>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rgbClr val="67675C"/>
                </a:solidFill>
                <a:latin typeface="Calibri"/>
                <a:ea typeface="Calibri"/>
                <a:cs typeface="Calibri"/>
                <a:sym typeface="Calibri"/>
              </a:defRPr>
            </a:lvl1pPr>
            <a:lvl2pPr marL="0" lvl="1" indent="0" algn="r">
              <a:spcBef>
                <a:spcPts val="0"/>
              </a:spcBef>
              <a:buNone/>
              <a:defRPr sz="1200">
                <a:solidFill>
                  <a:srgbClr val="67675C"/>
                </a:solidFill>
                <a:latin typeface="Calibri"/>
                <a:ea typeface="Calibri"/>
                <a:cs typeface="Calibri"/>
                <a:sym typeface="Calibri"/>
              </a:defRPr>
            </a:lvl2pPr>
            <a:lvl3pPr marL="0" lvl="2" indent="0" algn="r">
              <a:spcBef>
                <a:spcPts val="0"/>
              </a:spcBef>
              <a:buNone/>
              <a:defRPr sz="1200">
                <a:solidFill>
                  <a:srgbClr val="67675C"/>
                </a:solidFill>
                <a:latin typeface="Calibri"/>
                <a:ea typeface="Calibri"/>
                <a:cs typeface="Calibri"/>
                <a:sym typeface="Calibri"/>
              </a:defRPr>
            </a:lvl3pPr>
            <a:lvl4pPr marL="0" lvl="3" indent="0" algn="r">
              <a:spcBef>
                <a:spcPts val="0"/>
              </a:spcBef>
              <a:buNone/>
              <a:defRPr sz="1200">
                <a:solidFill>
                  <a:srgbClr val="67675C"/>
                </a:solidFill>
                <a:latin typeface="Calibri"/>
                <a:ea typeface="Calibri"/>
                <a:cs typeface="Calibri"/>
                <a:sym typeface="Calibri"/>
              </a:defRPr>
            </a:lvl4pPr>
            <a:lvl5pPr marL="0" lvl="4" indent="0" algn="r">
              <a:spcBef>
                <a:spcPts val="0"/>
              </a:spcBef>
              <a:buNone/>
              <a:defRPr sz="1200">
                <a:solidFill>
                  <a:srgbClr val="67675C"/>
                </a:solidFill>
                <a:latin typeface="Calibri"/>
                <a:ea typeface="Calibri"/>
                <a:cs typeface="Calibri"/>
                <a:sym typeface="Calibri"/>
              </a:defRPr>
            </a:lvl5pPr>
            <a:lvl6pPr marL="0" lvl="5" indent="0" algn="r">
              <a:spcBef>
                <a:spcPts val="0"/>
              </a:spcBef>
              <a:buNone/>
              <a:defRPr sz="1200">
                <a:solidFill>
                  <a:srgbClr val="67675C"/>
                </a:solidFill>
                <a:latin typeface="Calibri"/>
                <a:ea typeface="Calibri"/>
                <a:cs typeface="Calibri"/>
                <a:sym typeface="Calibri"/>
              </a:defRPr>
            </a:lvl6pPr>
            <a:lvl7pPr marL="0" lvl="6" indent="0" algn="r">
              <a:spcBef>
                <a:spcPts val="0"/>
              </a:spcBef>
              <a:buNone/>
              <a:defRPr sz="1200">
                <a:solidFill>
                  <a:srgbClr val="67675C"/>
                </a:solidFill>
                <a:latin typeface="Calibri"/>
                <a:ea typeface="Calibri"/>
                <a:cs typeface="Calibri"/>
                <a:sym typeface="Calibri"/>
              </a:defRPr>
            </a:lvl7pPr>
            <a:lvl8pPr marL="0" lvl="7" indent="0" algn="r">
              <a:spcBef>
                <a:spcPts val="0"/>
              </a:spcBef>
              <a:buNone/>
              <a:defRPr sz="1200">
                <a:solidFill>
                  <a:srgbClr val="67675C"/>
                </a:solidFill>
                <a:latin typeface="Calibri"/>
                <a:ea typeface="Calibri"/>
                <a:cs typeface="Calibri"/>
                <a:sym typeface="Calibri"/>
              </a:defRPr>
            </a:lvl8pPr>
            <a:lvl9pPr marL="0" lvl="8" indent="0" algn="r">
              <a:spcBef>
                <a:spcPts val="0"/>
              </a:spcBef>
              <a:buNone/>
              <a:defRPr sz="1200">
                <a:solidFill>
                  <a:srgbClr val="6767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923197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Picture and Title">
  <p:cSld name="Picture and Title">
    <p:spTree>
      <p:nvGrpSpPr>
        <p:cNvPr id="1" name="Shape 174"/>
        <p:cNvGrpSpPr/>
        <p:nvPr/>
      </p:nvGrpSpPr>
      <p:grpSpPr>
        <a:xfrm>
          <a:off x="0" y="0"/>
          <a:ext cx="0" cy="0"/>
          <a:chOff x="0" y="0"/>
          <a:chExt cx="0" cy="0"/>
        </a:xfrm>
      </p:grpSpPr>
      <p:sp>
        <p:nvSpPr>
          <p:cNvPr id="176" name="Google Shape;176;p22"/>
          <p:cNvSpPr>
            <a:spLocks noGrp="1"/>
          </p:cNvSpPr>
          <p:nvPr>
            <p:ph type="pic" idx="2"/>
          </p:nvPr>
        </p:nvSpPr>
        <p:spPr>
          <a:xfrm>
            <a:off x="0" y="0"/>
            <a:ext cx="12192000" cy="5029201"/>
          </a:xfrm>
          <a:prstGeom prst="rect">
            <a:avLst/>
          </a:prstGeom>
          <a:solidFill>
            <a:srgbClr val="7F7F7F"/>
          </a:solid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7" name="Google Shape;177;p22"/>
          <p:cNvSpPr txBox="1">
            <a:spLocks noGrp="1"/>
          </p:cNvSpPr>
          <p:nvPr>
            <p:ph type="ctrTitle"/>
          </p:nvPr>
        </p:nvSpPr>
        <p:spPr>
          <a:xfrm>
            <a:off x="407368" y="5207650"/>
            <a:ext cx="11377264" cy="1533717"/>
          </a:xfrm>
          <a:prstGeom prst="rect">
            <a:avLst/>
          </a:prstGeom>
          <a:noFill/>
          <a:ln>
            <a:noFill/>
          </a:ln>
        </p:spPr>
        <p:txBody>
          <a:bodyPr spcFirstLastPara="1" wrap="square" lIns="274300" tIns="45700" rIns="274300" bIns="45700" anchor="ctr" anchorCtr="0">
            <a:noAutofit/>
          </a:bodyPr>
          <a:lstStyle>
            <a:lvl1pPr lvl="0" algn="ctr">
              <a:lnSpc>
                <a:spcPct val="90000"/>
              </a:lnSpc>
              <a:spcBef>
                <a:spcPts val="0"/>
              </a:spcBef>
              <a:spcAft>
                <a:spcPts val="0"/>
              </a:spcAft>
              <a:buClr>
                <a:schemeClr val="lt1"/>
              </a:buClr>
              <a:buSzPts val="4800"/>
              <a:buFont typeface="Calibri"/>
              <a:buNone/>
              <a:defRPr sz="4800" b="1" cap="none">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7836399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Description">
  <p:cSld name="Title and Description">
    <p:spTree>
      <p:nvGrpSpPr>
        <p:cNvPr id="1" name="Shape 178"/>
        <p:cNvGrpSpPr/>
        <p:nvPr/>
      </p:nvGrpSpPr>
      <p:grpSpPr>
        <a:xfrm>
          <a:off x="0" y="0"/>
          <a:ext cx="0" cy="0"/>
          <a:chOff x="0" y="0"/>
          <a:chExt cx="0" cy="0"/>
        </a:xfrm>
      </p:grpSpPr>
      <p:sp>
        <p:nvSpPr>
          <p:cNvPr id="180" name="Google Shape;180;p23"/>
          <p:cNvSpPr txBox="1">
            <a:spLocks noGrp="1"/>
          </p:cNvSpPr>
          <p:nvPr>
            <p:ph type="title"/>
          </p:nvPr>
        </p:nvSpPr>
        <p:spPr>
          <a:xfrm>
            <a:off x="838200" y="160337"/>
            <a:ext cx="9578280" cy="1325563"/>
          </a:xfrm>
          <a:prstGeom prst="rect">
            <a:avLst/>
          </a:prstGeom>
          <a:noFill/>
          <a:ln>
            <a:noFill/>
          </a:ln>
        </p:spPr>
        <p:txBody>
          <a:bodyPr spcFirstLastPara="1" wrap="square" lIns="0" tIns="45700" rIns="91425" bIns="45700" anchor="ctr" anchorCtr="0">
            <a:noAutofit/>
          </a:bodyPr>
          <a:lstStyle>
            <a:lvl1pPr lvl="0" algn="l">
              <a:lnSpc>
                <a:spcPct val="90000"/>
              </a:lnSpc>
              <a:spcBef>
                <a:spcPts val="0"/>
              </a:spcBef>
              <a:spcAft>
                <a:spcPts val="0"/>
              </a:spcAft>
              <a:buClr>
                <a:schemeClr val="dk2"/>
              </a:buClr>
              <a:buSzPts val="4400"/>
              <a:buFont typeface="Calibri"/>
              <a:buNone/>
              <a:defRPr b="1">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23"/>
          <p:cNvSpPr txBox="1">
            <a:spLocks noGrp="1"/>
          </p:cNvSpPr>
          <p:nvPr>
            <p:ph type="dt" idx="10"/>
          </p:nvPr>
        </p:nvSpPr>
        <p:spPr>
          <a:xfrm>
            <a:off x="838200" y="6356350"/>
            <a:ext cx="129736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23"/>
          <p:cNvSpPr txBox="1">
            <a:spLocks noGrp="1"/>
          </p:cNvSpPr>
          <p:nvPr>
            <p:ph type="ftr" idx="11"/>
          </p:nvPr>
        </p:nvSpPr>
        <p:spPr>
          <a:xfrm>
            <a:off x="2638638" y="6356350"/>
            <a:ext cx="6914724" cy="365125"/>
          </a:xfrm>
          <a:prstGeom prst="rect">
            <a:avLst/>
          </a:prstGeom>
          <a:noFill/>
          <a:ln>
            <a:noFill/>
          </a:ln>
        </p:spPr>
        <p:txBody>
          <a:bodyPr spcFirstLastPara="1" wrap="square" lIns="91425" tIns="45700" rIns="365750" bIns="45700" anchor="ctr" anchorCtr="0">
            <a:noAutofit/>
          </a:bodyPr>
          <a:lstStyle>
            <a:lvl1pPr lvl="0" algn="ct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3"/>
          <p:cNvSpPr txBox="1">
            <a:spLocks noGrp="1"/>
          </p:cNvSpPr>
          <p:nvPr>
            <p:ph type="sldNum" idx="12"/>
          </p:nvPr>
        </p:nvSpPr>
        <p:spPr>
          <a:xfrm>
            <a:off x="10488488" y="6356350"/>
            <a:ext cx="865312"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a:solidFill>
                  <a:schemeClr val="accent2"/>
                </a:solidFill>
                <a:latin typeface="Calibri"/>
                <a:ea typeface="Calibri"/>
                <a:cs typeface="Calibri"/>
                <a:sym typeface="Calibri"/>
              </a:defRPr>
            </a:lvl1pPr>
            <a:lvl2pPr marL="0" lvl="1" indent="0" algn="r">
              <a:spcBef>
                <a:spcPts val="0"/>
              </a:spcBef>
              <a:buNone/>
              <a:defRPr sz="1200">
                <a:solidFill>
                  <a:schemeClr val="accent2"/>
                </a:solidFill>
                <a:latin typeface="Calibri"/>
                <a:ea typeface="Calibri"/>
                <a:cs typeface="Calibri"/>
                <a:sym typeface="Calibri"/>
              </a:defRPr>
            </a:lvl2pPr>
            <a:lvl3pPr marL="0" lvl="2" indent="0" algn="r">
              <a:spcBef>
                <a:spcPts val="0"/>
              </a:spcBef>
              <a:buNone/>
              <a:defRPr sz="1200">
                <a:solidFill>
                  <a:schemeClr val="accent2"/>
                </a:solidFill>
                <a:latin typeface="Calibri"/>
                <a:ea typeface="Calibri"/>
                <a:cs typeface="Calibri"/>
                <a:sym typeface="Calibri"/>
              </a:defRPr>
            </a:lvl3pPr>
            <a:lvl4pPr marL="0" lvl="3" indent="0" algn="r">
              <a:spcBef>
                <a:spcPts val="0"/>
              </a:spcBef>
              <a:buNone/>
              <a:defRPr sz="1200">
                <a:solidFill>
                  <a:schemeClr val="accent2"/>
                </a:solidFill>
                <a:latin typeface="Calibri"/>
                <a:ea typeface="Calibri"/>
                <a:cs typeface="Calibri"/>
                <a:sym typeface="Calibri"/>
              </a:defRPr>
            </a:lvl4pPr>
            <a:lvl5pPr marL="0" lvl="4" indent="0" algn="r">
              <a:spcBef>
                <a:spcPts val="0"/>
              </a:spcBef>
              <a:buNone/>
              <a:defRPr sz="1200">
                <a:solidFill>
                  <a:schemeClr val="accent2"/>
                </a:solidFill>
                <a:latin typeface="Calibri"/>
                <a:ea typeface="Calibri"/>
                <a:cs typeface="Calibri"/>
                <a:sym typeface="Calibri"/>
              </a:defRPr>
            </a:lvl5pPr>
            <a:lvl6pPr marL="0" lvl="5" indent="0" algn="r">
              <a:spcBef>
                <a:spcPts val="0"/>
              </a:spcBef>
              <a:buNone/>
              <a:defRPr sz="1200">
                <a:solidFill>
                  <a:schemeClr val="accent2"/>
                </a:solidFill>
                <a:latin typeface="Calibri"/>
                <a:ea typeface="Calibri"/>
                <a:cs typeface="Calibri"/>
                <a:sym typeface="Calibri"/>
              </a:defRPr>
            </a:lvl6pPr>
            <a:lvl7pPr marL="0" lvl="6" indent="0" algn="r">
              <a:spcBef>
                <a:spcPts val="0"/>
              </a:spcBef>
              <a:buNone/>
              <a:defRPr sz="1200">
                <a:solidFill>
                  <a:schemeClr val="accent2"/>
                </a:solidFill>
                <a:latin typeface="Calibri"/>
                <a:ea typeface="Calibri"/>
                <a:cs typeface="Calibri"/>
                <a:sym typeface="Calibri"/>
              </a:defRPr>
            </a:lvl7pPr>
            <a:lvl8pPr marL="0" lvl="7" indent="0" algn="r">
              <a:spcBef>
                <a:spcPts val="0"/>
              </a:spcBef>
              <a:buNone/>
              <a:defRPr sz="1200">
                <a:solidFill>
                  <a:schemeClr val="accent2"/>
                </a:solidFill>
                <a:latin typeface="Calibri"/>
                <a:ea typeface="Calibri"/>
                <a:cs typeface="Calibri"/>
                <a:sym typeface="Calibri"/>
              </a:defRPr>
            </a:lvl8pPr>
            <a:lvl9pPr marL="0" lvl="8" indent="0" algn="r">
              <a:spcBef>
                <a:spcPts val="0"/>
              </a:spcBef>
              <a:buNone/>
              <a:defRPr sz="1200">
                <a:solidFill>
                  <a:schemeClr val="accent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3"/>
          <p:cNvSpPr txBox="1">
            <a:spLocks noGrp="1"/>
          </p:cNvSpPr>
          <p:nvPr>
            <p:ph type="body" idx="1"/>
          </p:nvPr>
        </p:nvSpPr>
        <p:spPr>
          <a:xfrm>
            <a:off x="838200" y="5589240"/>
            <a:ext cx="10515600" cy="626368"/>
          </a:xfrm>
          <a:prstGeom prst="rect">
            <a:avLst/>
          </a:prstGeom>
          <a:noFill/>
          <a:ln>
            <a:noFill/>
          </a:ln>
        </p:spPr>
        <p:txBody>
          <a:bodyPr spcFirstLastPara="1" wrap="square" lIns="91425" tIns="45700" rIns="91425" bIns="45700" anchor="b" anchorCtr="0">
            <a:noAutofit/>
          </a:bodyPr>
          <a:lstStyle>
            <a:lvl1pPr marL="457200" lvl="0" indent="-406400" algn="l">
              <a:lnSpc>
                <a:spcPct val="90000"/>
              </a:lnSpc>
              <a:spcBef>
                <a:spcPts val="1000"/>
              </a:spcBef>
              <a:spcAft>
                <a:spcPts val="0"/>
              </a:spcAft>
              <a:buClr>
                <a:schemeClr val="accent1"/>
              </a:buClr>
              <a:buSzPts val="2800"/>
              <a:buChar char="•"/>
              <a:defRPr>
                <a:solidFill>
                  <a:schemeClr val="accent1"/>
                </a:solidFill>
              </a:defRPr>
            </a:lvl1pPr>
            <a:lvl2pPr marL="914400" lvl="1" indent="-381000" algn="l">
              <a:lnSpc>
                <a:spcPct val="90000"/>
              </a:lnSpc>
              <a:spcBef>
                <a:spcPts val="500"/>
              </a:spcBef>
              <a:spcAft>
                <a:spcPts val="0"/>
              </a:spcAft>
              <a:buClr>
                <a:srgbClr val="595959"/>
              </a:buClr>
              <a:buSzPts val="2400"/>
              <a:buChar char="•"/>
              <a:defRPr>
                <a:solidFill>
                  <a:srgbClr val="595959"/>
                </a:solidFill>
              </a:defRPr>
            </a:lvl2pPr>
            <a:lvl3pPr marL="1371600" marR="0" lvl="2" indent="-355600" algn="l">
              <a:lnSpc>
                <a:spcPct val="90000"/>
              </a:lnSpc>
              <a:spcBef>
                <a:spcPts val="500"/>
              </a:spcBef>
              <a:spcAft>
                <a:spcPts val="0"/>
              </a:spcAft>
              <a:buClr>
                <a:srgbClr val="595959"/>
              </a:buClr>
              <a:buSzPts val="2000"/>
              <a:buFont typeface="Arial"/>
              <a:buChar char="•"/>
              <a:defRPr>
                <a:solidFill>
                  <a:srgbClr val="595959"/>
                </a:solidFill>
              </a:defRPr>
            </a:lvl3pPr>
            <a:lvl4pPr marL="1828800" lvl="3" indent="-342900" algn="l">
              <a:lnSpc>
                <a:spcPct val="90000"/>
              </a:lnSpc>
              <a:spcBef>
                <a:spcPts val="500"/>
              </a:spcBef>
              <a:spcAft>
                <a:spcPts val="0"/>
              </a:spcAft>
              <a:buClr>
                <a:srgbClr val="595959"/>
              </a:buClr>
              <a:buSzPts val="1800"/>
              <a:buChar char="•"/>
              <a:defRPr>
                <a:solidFill>
                  <a:srgbClr val="595959"/>
                </a:solidFill>
              </a:defRPr>
            </a:lvl4pPr>
            <a:lvl5pPr marL="2286000" lvl="4" indent="-342900" algn="l">
              <a:lnSpc>
                <a:spcPct val="90000"/>
              </a:lnSpc>
              <a:spcBef>
                <a:spcPts val="500"/>
              </a:spcBef>
              <a:spcAft>
                <a:spcPts val="0"/>
              </a:spcAft>
              <a:buClr>
                <a:srgbClr val="595959"/>
              </a:buClr>
              <a:buSzPts val="1800"/>
              <a:buChar char="•"/>
              <a:defRPr>
                <a:solidFill>
                  <a:srgbClr val="595959"/>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503008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10/12/2019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13558453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a:prstGeom prst="rect">
            <a:avLst/>
          </a:prstGeom>
        </p:spPr>
        <p:txBody>
          <a:bodyPr/>
          <a:lstStyle/>
          <a:p>
            <a:endParaRPr lang="en-US"/>
          </a:p>
        </p:txBody>
      </p:sp>
      <p:sp>
        <p:nvSpPr>
          <p:cNvPr id="12" name="Picture Placeholder 10"/>
          <p:cNvSpPr>
            <a:spLocks noGrp="1"/>
          </p:cNvSpPr>
          <p:nvPr>
            <p:ph type="pic" sz="quarter" idx="14"/>
          </p:nvPr>
        </p:nvSpPr>
        <p:spPr>
          <a:xfrm>
            <a:off x="2474214" y="3091408"/>
            <a:ext cx="2295144" cy="1728216"/>
          </a:xfrm>
          <a:prstGeom prst="rect">
            <a:avLst/>
          </a:prstGeom>
        </p:spPr>
        <p:txBody>
          <a:bodyPr/>
          <a:lstStyle/>
          <a:p>
            <a:endParaRPr lang="en-US"/>
          </a:p>
        </p:txBody>
      </p:sp>
      <p:sp>
        <p:nvSpPr>
          <p:cNvPr id="13" name="Picture Placeholder 10"/>
          <p:cNvSpPr>
            <a:spLocks noGrp="1"/>
          </p:cNvSpPr>
          <p:nvPr>
            <p:ph type="pic" sz="quarter" idx="15"/>
          </p:nvPr>
        </p:nvSpPr>
        <p:spPr>
          <a:xfrm>
            <a:off x="4948428" y="3091408"/>
            <a:ext cx="2295144" cy="1728216"/>
          </a:xfrm>
          <a:prstGeom prst="rect">
            <a:avLst/>
          </a:prstGeom>
        </p:spPr>
        <p:txBody>
          <a:bodyPr/>
          <a:lstStyle/>
          <a:p>
            <a:endParaRPr lang="en-US"/>
          </a:p>
        </p:txBody>
      </p:sp>
      <p:sp>
        <p:nvSpPr>
          <p:cNvPr id="14" name="Picture Placeholder 10"/>
          <p:cNvSpPr>
            <a:spLocks noGrp="1"/>
          </p:cNvSpPr>
          <p:nvPr>
            <p:ph type="pic" sz="quarter" idx="16"/>
          </p:nvPr>
        </p:nvSpPr>
        <p:spPr>
          <a:xfrm>
            <a:off x="7422642" y="3091408"/>
            <a:ext cx="2295144" cy="1728216"/>
          </a:xfrm>
          <a:prstGeom prst="rect">
            <a:avLst/>
          </a:prstGeom>
        </p:spPr>
        <p:txBody>
          <a:bodyPr/>
          <a:lstStyle/>
          <a:p>
            <a:endParaRPr lang="en-US"/>
          </a:p>
        </p:txBody>
      </p:sp>
      <p:sp>
        <p:nvSpPr>
          <p:cNvPr id="15" name="Picture Placeholder 10"/>
          <p:cNvSpPr>
            <a:spLocks noGrp="1"/>
          </p:cNvSpPr>
          <p:nvPr>
            <p:ph type="pic" sz="quarter" idx="17"/>
          </p:nvPr>
        </p:nvSpPr>
        <p:spPr>
          <a:xfrm>
            <a:off x="9896856" y="3091408"/>
            <a:ext cx="2295144" cy="1728216"/>
          </a:xfrm>
          <a:prstGeom prst="rect">
            <a:avLst/>
          </a:prstGeo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a:prstGeom prst="rect">
            <a:avLst/>
          </a:prstGeo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a:prstGeom prst="rect">
            <a:avLst/>
          </a:prstGeo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a:prstGeom prst="rect">
            <a:avLst/>
          </a:prstGeo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a:prstGeom prst="rect">
            <a:avLst/>
          </a:prstGeo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a:prstGeom prst="rect">
            <a:avLst/>
          </a:prstGeo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41819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8156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0"/>
          <p:cNvSpPr>
            <a:spLocks noGrp="1" noChangeAspect="1"/>
          </p:cNvSpPr>
          <p:nvPr>
            <p:ph type="pic" sz="quarter" idx="14" hasCustomPrompt="1"/>
          </p:nvPr>
        </p:nvSpPr>
        <p:spPr>
          <a:xfrm>
            <a:off x="354775" y="1721331"/>
            <a:ext cx="5703125" cy="4294386"/>
          </a:xfrm>
          <a:prstGeom prst="rect">
            <a:avLst/>
          </a:prstGeo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prstGeom prst="rect">
            <a:avLst/>
          </a:prstGeo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a:prstGeom prst="rect">
            <a:avLst/>
          </a:prstGeo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a:prstGeom prst="rect">
            <a:avLst/>
          </a:prstGeo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a:prstGeom prst="rect">
            <a:avLst/>
          </a:prstGeo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a:prstGeom prst="rect">
            <a:avLst/>
          </a:prstGeo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a:prstGeom prst="rect">
            <a:avLst/>
          </a:prstGeo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a:prstGeom prst="rect">
            <a:avLst/>
          </a:prstGeo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a:prstGeom prst="rect">
            <a:avLst/>
          </a:prstGeo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a:prstGeom prst="rect">
            <a:avLst/>
          </a:prstGeo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a:prstGeom prst="rect">
            <a:avLst/>
          </a:prstGeo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472874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70694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prstGeom prst="rect">
            <a:avLst/>
          </a:prstGeo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prstGeom prst="rect">
            <a:avLst/>
          </a:prstGeo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prstGeom prst="rect">
            <a:avLst/>
          </a:prstGeo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prstGeom prst="rect">
            <a:avLst/>
          </a:prstGeo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prstGeom prst="rect">
            <a:avLst/>
          </a:prstGeo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prstGeom prst="rect">
            <a:avLst/>
          </a:prstGeo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prstGeom prst="rect">
            <a:avLst/>
          </a:prstGeo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prstGeom prst="rect">
            <a:avLst/>
          </a:prstGeo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itle 1"/>
          <p:cNvSpPr>
            <a:spLocks noGrp="1"/>
          </p:cNvSpPr>
          <p:nvPr>
            <p:ph type="title"/>
          </p:nvPr>
        </p:nvSpPr>
        <p:spPr>
          <a:xfrm>
            <a:off x="838200" y="5930797"/>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prstGeom prst="rect">
            <a:avLst/>
          </a:prstGeo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8825991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prstGeom prst="rect">
            <a:avLst/>
          </a:prstGeo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prstGeom prst="rect">
            <a:avLst/>
          </a:prstGeo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prstGeom prst="rect">
            <a:avLst/>
          </a:prstGeo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prstGeom prst="rect">
            <a:avLst/>
          </a:prstGeo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prstGeom prst="rect">
            <a:avLst/>
          </a:prstGeo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prstGeom prst="rect">
            <a:avLst/>
          </a:prstGeo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prstGeom prst="rect">
            <a:avLst/>
          </a:prstGeo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prstGeom prst="rect">
            <a:avLst/>
          </a:prstGeo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prstGeom prst="rect">
            <a:avLst/>
          </a:prstGeo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0877347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91715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595152" y="144500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574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prstGeom prst="rect">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prstGeom prst="rect">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prstGeom prst="rect">
            <a:avLst/>
          </a:prstGeo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prstGeom prst="rect">
            <a:avLst/>
          </a:prstGeo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prstGeom prst="rect">
            <a:avLst/>
          </a:prstGeo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prstGeom prst="rect">
            <a:avLst/>
          </a:prstGeo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3395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prstGeom prst="rect">
            <a:avLst/>
          </a:prstGeo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t>Skills:</a:t>
            </a:r>
          </a:p>
        </p:txBody>
      </p:sp>
      <p:sp>
        <p:nvSpPr>
          <p:cNvPr id="85" name="Text Placeholder 29"/>
          <p:cNvSpPr>
            <a:spLocks noGrp="1"/>
          </p:cNvSpPr>
          <p:nvPr>
            <p:ph type="body" sz="quarter" idx="18" hasCustomPrompt="1"/>
          </p:nvPr>
        </p:nvSpPr>
        <p:spPr>
          <a:xfrm>
            <a:off x="2439924" y="1722197"/>
            <a:ext cx="2596896" cy="431800"/>
          </a:xfrm>
          <a:prstGeom prst="rect">
            <a:avLst/>
          </a:prstGeo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prstGeom prst="rect">
            <a:avLst/>
          </a:prstGeo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prstGeom prst="rect">
            <a:avLst/>
          </a:prstGeo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prstGeom prst="rect">
            <a:avLst/>
          </a:prstGeo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t>Skills:</a:t>
            </a:r>
          </a:p>
        </p:txBody>
      </p:sp>
      <p:sp>
        <p:nvSpPr>
          <p:cNvPr id="104" name="Text Placeholder 29"/>
          <p:cNvSpPr>
            <a:spLocks noGrp="1"/>
          </p:cNvSpPr>
          <p:nvPr>
            <p:ph type="body" sz="quarter" idx="30" hasCustomPrompt="1"/>
          </p:nvPr>
        </p:nvSpPr>
        <p:spPr>
          <a:xfrm>
            <a:off x="8978662" y="1722195"/>
            <a:ext cx="2596896" cy="431800"/>
          </a:xfrm>
          <a:prstGeom prst="rect">
            <a:avLst/>
          </a:prstGeo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prstGeom prst="rect">
            <a:avLst/>
          </a:prstGeo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prstGeom prst="rect">
            <a:avLst/>
          </a:prstGeo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4849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a:prstGeom prst="rect">
            <a:avLst/>
          </a:prstGeo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a:prstGeom prst="rect">
            <a:avLst/>
          </a:prstGeo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a:prstGeom prst="rect">
            <a:avLst/>
          </a:prstGeo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a:prstGeom prst="rect">
            <a:avLst/>
          </a:prstGeo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a:prstGeom prst="rect">
            <a:avLst/>
          </a:prstGeo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a:prstGeom prst="rect">
            <a:avLst/>
          </a:prstGeo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a:prstGeom prst="rect">
            <a:avLst/>
          </a:prstGeo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a:prstGeom prst="rect">
            <a:avLst/>
          </a:prstGeo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a:prstGeom prst="rect">
            <a:avLst/>
          </a:prstGeo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a:prstGeom prst="rect">
            <a:avLst/>
          </a:prstGeo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011445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prstGeom prst="rect">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25300"/>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a:prstGeom prst="rect">
            <a:avLst/>
          </a:prstGeo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a:prstGeom prst="rect">
            <a:avLst/>
          </a:prstGeo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a:prstGeom prst="rect">
            <a:avLst/>
          </a:prstGeo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a:prstGeom prst="rect">
            <a:avLst/>
          </a:prstGeo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4842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10896" y="1425680"/>
            <a:ext cx="2120775" cy="1596919"/>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10896" y="3274338"/>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24" hasCustomPrompt="1"/>
          </p:nvPr>
        </p:nvSpPr>
        <p:spPr>
          <a:xfrm>
            <a:off x="3460496" y="5122771"/>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prstGeom prst="rect">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Text Placeholder 29"/>
          <p:cNvSpPr>
            <a:spLocks noGrp="1"/>
          </p:cNvSpPr>
          <p:nvPr>
            <p:ph type="body" sz="quarter" idx="27" hasCustomPrompt="1"/>
          </p:nvPr>
        </p:nvSpPr>
        <p:spPr>
          <a:xfrm>
            <a:off x="6610096" y="3274338"/>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prstGeom prst="rect">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3" name="Text Placeholder 29"/>
          <p:cNvSpPr>
            <a:spLocks noGrp="1"/>
          </p:cNvSpPr>
          <p:nvPr>
            <p:ph type="body" sz="quarter" idx="30" hasCustomPrompt="1"/>
          </p:nvPr>
        </p:nvSpPr>
        <p:spPr>
          <a:xfrm>
            <a:off x="9759696" y="5122996"/>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a:prstGeom prst="rect">
            <a:avLst/>
          </a:prstGeo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81971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a:prstGeom prst="rect">
            <a:avLst/>
          </a:prstGeo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a:prstGeom prst="rect">
            <a:avLst/>
          </a:prstGeo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a:prstGeom prst="rect">
            <a:avLst/>
          </a:prstGeo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a:prstGeom prst="rect">
            <a:avLst/>
          </a:prstGeo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579706" y="1589809"/>
            <a:ext cx="2120775" cy="1596919"/>
          </a:xfrm>
          <a:prstGeom prst="rect">
            <a:avLst/>
          </a:prstGeo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Text Placeholder 29"/>
          <p:cNvSpPr>
            <a:spLocks noGrp="1"/>
          </p:cNvSpPr>
          <p:nvPr>
            <p:ph type="body" sz="quarter" idx="22" hasCustomPrompt="1"/>
          </p:nvPr>
        </p:nvSpPr>
        <p:spPr>
          <a:xfrm>
            <a:off x="579706" y="3950472"/>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prstGeom prst="rect">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6" name="Text Placeholder 29"/>
          <p:cNvSpPr>
            <a:spLocks noGrp="1"/>
          </p:cNvSpPr>
          <p:nvPr>
            <p:ph type="body" sz="quarter" idx="25" hasCustomPrompt="1"/>
          </p:nvPr>
        </p:nvSpPr>
        <p:spPr>
          <a:xfrm>
            <a:off x="3553345" y="5735868"/>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prstGeom prst="rect">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Text Placeholder 29"/>
          <p:cNvSpPr>
            <a:spLocks noGrp="1"/>
          </p:cNvSpPr>
          <p:nvPr>
            <p:ph type="body" sz="quarter" idx="31" hasCustomPrompt="1"/>
          </p:nvPr>
        </p:nvSpPr>
        <p:spPr>
          <a:xfrm>
            <a:off x="9393235" y="5736093"/>
            <a:ext cx="2121408" cy="311784"/>
          </a:xfrm>
          <a:prstGeom prst="rect">
            <a:avLst/>
          </a:prstGeo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7" name="Picture Placeholder 10"/>
          <p:cNvSpPr>
            <a:spLocks noGrp="1" noChangeAspect="1"/>
          </p:cNvSpPr>
          <p:nvPr>
            <p:ph type="pic" sz="quarter" idx="26"/>
          </p:nvPr>
        </p:nvSpPr>
        <p:spPr>
          <a:xfrm>
            <a:off x="6455392" y="1589809"/>
            <a:ext cx="2120775" cy="1596919"/>
          </a:xfrm>
          <a:prstGeom prst="rect">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Text Placeholder 29"/>
          <p:cNvSpPr>
            <a:spLocks noGrp="1"/>
          </p:cNvSpPr>
          <p:nvPr>
            <p:ph type="body" sz="quarter" idx="28" hasCustomPrompt="1"/>
          </p:nvPr>
        </p:nvSpPr>
        <p:spPr>
          <a:xfrm>
            <a:off x="6454759" y="3950472"/>
            <a:ext cx="2121408" cy="311784"/>
          </a:xfrm>
          <a:prstGeom prst="rect">
            <a:avLst/>
          </a:prstGeo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a:prstGeom prst="rect">
            <a:avLst/>
          </a:prstGeo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a:prstGeom prst="rect">
            <a:avLst/>
          </a:prstGeo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a:prstGeom prst="rect">
            <a:avLst/>
          </a:prstGeo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316270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hyperlink" Target="http://feeds.feedburner.com/showeet" TargetMode="Externa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hyperlink" Target="http://linhpham.me/" TargetMode="Externa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theme" Target="../theme/theme1.xml"/><Relationship Id="rId118" Type="http://schemas.openxmlformats.org/officeDocument/2006/relationships/image" Target="../media/image3.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hyperlink" Target="https://twitter.com/showeet" TargetMode="Externa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image" Target="../media/image2.png"/><Relationship Id="rId124" Type="http://schemas.openxmlformats.org/officeDocument/2006/relationships/image" Target="../media/image6.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hyperlink" Target="https://www.facebook.com/pages/Neetwork/240707325947259" TargetMode="External"/><Relationship Id="rId119" Type="http://schemas.openxmlformats.org/officeDocument/2006/relationships/hyperlink" Target="http://pinterest.com/showeet" TargetMode="Externa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4.png"/><Relationship Id="rId125" Type="http://schemas.openxmlformats.org/officeDocument/2006/relationships/image" Target="../media/image7.png"/><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slideLayout" Target="../slideLayouts/slideLayout151.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42" Type="http://schemas.openxmlformats.org/officeDocument/2006/relationships/slideLayout" Target="../slideLayouts/slideLayout154.xml"/><Relationship Id="rId47" Type="http://schemas.openxmlformats.org/officeDocument/2006/relationships/slideLayout" Target="../slideLayouts/slideLayout159.xml"/><Relationship Id="rId50" Type="http://schemas.openxmlformats.org/officeDocument/2006/relationships/slideLayout" Target="../slideLayouts/slideLayout162.xml"/><Relationship Id="rId55" Type="http://schemas.openxmlformats.org/officeDocument/2006/relationships/slideLayout" Target="../slideLayouts/slideLayout167.xml"/><Relationship Id="rId63" Type="http://schemas.openxmlformats.org/officeDocument/2006/relationships/slideLayout" Target="../slideLayouts/slideLayout175.xml"/><Relationship Id="rId68" Type="http://schemas.openxmlformats.org/officeDocument/2006/relationships/slideLayout" Target="../slideLayouts/slideLayout180.xml"/><Relationship Id="rId76" Type="http://schemas.openxmlformats.org/officeDocument/2006/relationships/slideLayout" Target="../slideLayouts/slideLayout188.xml"/><Relationship Id="rId84" Type="http://schemas.openxmlformats.org/officeDocument/2006/relationships/slideLayout" Target="../slideLayouts/slideLayout196.xml"/><Relationship Id="rId7" Type="http://schemas.openxmlformats.org/officeDocument/2006/relationships/slideLayout" Target="../slideLayouts/slideLayout119.xml"/><Relationship Id="rId71" Type="http://schemas.openxmlformats.org/officeDocument/2006/relationships/slideLayout" Target="../slideLayouts/slideLayout183.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9" Type="http://schemas.openxmlformats.org/officeDocument/2006/relationships/slideLayout" Target="../slideLayouts/slideLayout141.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45" Type="http://schemas.openxmlformats.org/officeDocument/2006/relationships/slideLayout" Target="../slideLayouts/slideLayout157.xml"/><Relationship Id="rId53" Type="http://schemas.openxmlformats.org/officeDocument/2006/relationships/slideLayout" Target="../slideLayouts/slideLayout165.xml"/><Relationship Id="rId58" Type="http://schemas.openxmlformats.org/officeDocument/2006/relationships/slideLayout" Target="../slideLayouts/slideLayout170.xml"/><Relationship Id="rId66" Type="http://schemas.openxmlformats.org/officeDocument/2006/relationships/slideLayout" Target="../slideLayouts/slideLayout178.xml"/><Relationship Id="rId74" Type="http://schemas.openxmlformats.org/officeDocument/2006/relationships/slideLayout" Target="../slideLayouts/slideLayout186.xml"/><Relationship Id="rId79" Type="http://schemas.openxmlformats.org/officeDocument/2006/relationships/slideLayout" Target="../slideLayouts/slideLayout191.xml"/><Relationship Id="rId87" Type="http://schemas.openxmlformats.org/officeDocument/2006/relationships/theme" Target="../theme/theme2.xml"/><Relationship Id="rId5" Type="http://schemas.openxmlformats.org/officeDocument/2006/relationships/slideLayout" Target="../slideLayouts/slideLayout117.xml"/><Relationship Id="rId61" Type="http://schemas.openxmlformats.org/officeDocument/2006/relationships/slideLayout" Target="../slideLayouts/slideLayout173.xml"/><Relationship Id="rId82" Type="http://schemas.openxmlformats.org/officeDocument/2006/relationships/slideLayout" Target="../slideLayouts/slideLayout194.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48" Type="http://schemas.openxmlformats.org/officeDocument/2006/relationships/slideLayout" Target="../slideLayouts/slideLayout160.xml"/><Relationship Id="rId56" Type="http://schemas.openxmlformats.org/officeDocument/2006/relationships/slideLayout" Target="../slideLayouts/slideLayout168.xml"/><Relationship Id="rId64" Type="http://schemas.openxmlformats.org/officeDocument/2006/relationships/slideLayout" Target="../slideLayouts/slideLayout176.xml"/><Relationship Id="rId69" Type="http://schemas.openxmlformats.org/officeDocument/2006/relationships/slideLayout" Target="../slideLayouts/slideLayout181.xml"/><Relationship Id="rId77" Type="http://schemas.openxmlformats.org/officeDocument/2006/relationships/slideLayout" Target="../slideLayouts/slideLayout189.xml"/><Relationship Id="rId8" Type="http://schemas.openxmlformats.org/officeDocument/2006/relationships/slideLayout" Target="../slideLayouts/slideLayout120.xml"/><Relationship Id="rId51" Type="http://schemas.openxmlformats.org/officeDocument/2006/relationships/slideLayout" Target="../slideLayouts/slideLayout163.xml"/><Relationship Id="rId72" Type="http://schemas.openxmlformats.org/officeDocument/2006/relationships/slideLayout" Target="../slideLayouts/slideLayout184.xml"/><Relationship Id="rId80" Type="http://schemas.openxmlformats.org/officeDocument/2006/relationships/slideLayout" Target="../slideLayouts/slideLayout192.xml"/><Relationship Id="rId85" Type="http://schemas.openxmlformats.org/officeDocument/2006/relationships/slideLayout" Target="../slideLayouts/slideLayout197.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46" Type="http://schemas.openxmlformats.org/officeDocument/2006/relationships/slideLayout" Target="../slideLayouts/slideLayout158.xml"/><Relationship Id="rId59" Type="http://schemas.openxmlformats.org/officeDocument/2006/relationships/slideLayout" Target="../slideLayouts/slideLayout171.xml"/><Relationship Id="rId67" Type="http://schemas.openxmlformats.org/officeDocument/2006/relationships/slideLayout" Target="../slideLayouts/slideLayout179.xml"/><Relationship Id="rId20" Type="http://schemas.openxmlformats.org/officeDocument/2006/relationships/slideLayout" Target="../slideLayouts/slideLayout132.xml"/><Relationship Id="rId41" Type="http://schemas.openxmlformats.org/officeDocument/2006/relationships/slideLayout" Target="../slideLayouts/slideLayout153.xml"/><Relationship Id="rId54" Type="http://schemas.openxmlformats.org/officeDocument/2006/relationships/slideLayout" Target="../slideLayouts/slideLayout166.xml"/><Relationship Id="rId62" Type="http://schemas.openxmlformats.org/officeDocument/2006/relationships/slideLayout" Target="../slideLayouts/slideLayout174.xml"/><Relationship Id="rId70" Type="http://schemas.openxmlformats.org/officeDocument/2006/relationships/slideLayout" Target="../slideLayouts/slideLayout182.xml"/><Relationship Id="rId75" Type="http://schemas.openxmlformats.org/officeDocument/2006/relationships/slideLayout" Target="../slideLayouts/slideLayout187.xml"/><Relationship Id="rId83" Type="http://schemas.openxmlformats.org/officeDocument/2006/relationships/slideLayout" Target="../slideLayouts/slideLayout195.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49" Type="http://schemas.openxmlformats.org/officeDocument/2006/relationships/slideLayout" Target="../slideLayouts/slideLayout161.xml"/><Relationship Id="rId57" Type="http://schemas.openxmlformats.org/officeDocument/2006/relationships/slideLayout" Target="../slideLayouts/slideLayout169.xml"/><Relationship Id="rId10" Type="http://schemas.openxmlformats.org/officeDocument/2006/relationships/slideLayout" Target="../slideLayouts/slideLayout122.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52" Type="http://schemas.openxmlformats.org/officeDocument/2006/relationships/slideLayout" Target="../slideLayouts/slideLayout164.xml"/><Relationship Id="rId60" Type="http://schemas.openxmlformats.org/officeDocument/2006/relationships/slideLayout" Target="../slideLayouts/slideLayout172.xml"/><Relationship Id="rId65" Type="http://schemas.openxmlformats.org/officeDocument/2006/relationships/slideLayout" Target="../slideLayouts/slideLayout177.xml"/><Relationship Id="rId73" Type="http://schemas.openxmlformats.org/officeDocument/2006/relationships/slideLayout" Target="../slideLayouts/slideLayout185.xml"/><Relationship Id="rId78" Type="http://schemas.openxmlformats.org/officeDocument/2006/relationships/slideLayout" Target="../slideLayouts/slideLayout190.xml"/><Relationship Id="rId81" Type="http://schemas.openxmlformats.org/officeDocument/2006/relationships/slideLayout" Target="../slideLayouts/slideLayout193.xml"/><Relationship Id="rId86" Type="http://schemas.openxmlformats.org/officeDocument/2006/relationships/slideLayout" Target="../slideLayouts/slideLayout19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theme" Target="../theme/theme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5087888" cy="6858000"/>
          </a:xfrm>
          <a:prstGeom prst="rect">
            <a:avLst/>
          </a:prstGeom>
          <a:solidFill>
            <a:srgbClr val="1E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sp>
        <p:nvSpPr>
          <p:cNvPr id="5" name="Rectangle 4"/>
          <p:cNvSpPr/>
          <p:nvPr userDrawn="1"/>
        </p:nvSpPr>
        <p:spPr>
          <a:xfrm>
            <a:off x="5868144" y="821050"/>
            <a:ext cx="5772472" cy="2554545"/>
          </a:xfrm>
          <a:prstGeom prst="rect">
            <a:avLst/>
          </a:prstGeom>
        </p:spPr>
        <p:txBody>
          <a:bodyPr wrap="square">
            <a:spAutoFit/>
          </a:bodyPr>
          <a:lstStyle/>
          <a:p>
            <a:pPr defTabSz="914354"/>
            <a:r>
              <a:rPr lang="en-US" sz="4000">
                <a:solidFill>
                  <a:srgbClr val="909DB3"/>
                </a:solidFill>
                <a:latin typeface="Calibri Light" panose="020F0302020204030204" pitchFamily="34" charset="0"/>
              </a:rPr>
              <a:t>Free creative templates, charts, diagrams and maps for your outstanding presentations</a:t>
            </a:r>
          </a:p>
        </p:txBody>
      </p:sp>
      <p:grpSp>
        <p:nvGrpSpPr>
          <p:cNvPr id="6" name="Group 5"/>
          <p:cNvGrpSpPr/>
          <p:nvPr userDrawn="1"/>
        </p:nvGrpSpPr>
        <p:grpSpPr>
          <a:xfrm>
            <a:off x="326747" y="2952729"/>
            <a:ext cx="475488" cy="3067687"/>
            <a:chOff x="4820005" y="2954735"/>
            <a:chExt cx="475488" cy="3067687"/>
          </a:xfrm>
        </p:grpSpPr>
        <p:pic>
          <p:nvPicPr>
            <p:cNvPr id="7" name="Picture 6">
              <a:hlinkClick r:id="rId114"/>
            </p:cNvPr>
            <p:cNvPicPr>
              <a:picLocks noChangeAspect="1"/>
            </p:cNvPicPr>
            <p:nvPr/>
          </p:nvPicPr>
          <p:blipFill>
            <a:blip r:embed="rId115" cstate="print">
              <a:extLst>
                <a:ext uri="{28A0092B-C50C-407E-A947-70E740481C1C}">
                  <a14:useLocalDpi xmlns:a14="http://schemas.microsoft.com/office/drawing/2010/main" val="0"/>
                </a:ext>
              </a:extLst>
            </a:blip>
            <a:stretch>
              <a:fillRect/>
            </a:stretch>
          </p:blipFill>
          <p:spPr>
            <a:xfrm>
              <a:off x="4820005" y="3602785"/>
              <a:ext cx="470610" cy="470610"/>
            </a:xfrm>
            <a:prstGeom prst="rect">
              <a:avLst/>
            </a:prstGeom>
          </p:spPr>
        </p:pic>
        <p:pic>
          <p:nvPicPr>
            <p:cNvPr id="8" name="Picture 7"/>
            <p:cNvPicPr>
              <a:picLocks noChangeAspect="1"/>
            </p:cNvPicPr>
            <p:nvPr/>
          </p:nvPicPr>
          <p:blipFill>
            <a:blip r:embed="rId116" cstate="print">
              <a:extLst>
                <a:ext uri="{28A0092B-C50C-407E-A947-70E740481C1C}">
                  <a14:useLocalDpi xmlns:a14="http://schemas.microsoft.com/office/drawing/2010/main" val="0"/>
                </a:ext>
              </a:extLst>
            </a:blip>
            <a:stretch>
              <a:fillRect/>
            </a:stretch>
          </p:blipFill>
          <p:spPr>
            <a:xfrm>
              <a:off x="4820005" y="2954735"/>
              <a:ext cx="470610" cy="470610"/>
            </a:xfrm>
            <a:prstGeom prst="rect">
              <a:avLst/>
            </a:prstGeom>
          </p:spPr>
        </p:pic>
        <p:pic>
          <p:nvPicPr>
            <p:cNvPr id="9" name="Picture 8">
              <a:hlinkClick r:id="rId117"/>
            </p:cNvPr>
            <p:cNvPicPr>
              <a:picLocks noChangeAspect="1"/>
            </p:cNvPicPr>
            <p:nvPr/>
          </p:nvPicPr>
          <p:blipFill>
            <a:blip r:embed="rId118" cstate="print">
              <a:extLst>
                <a:ext uri="{28A0092B-C50C-407E-A947-70E740481C1C}">
                  <a14:useLocalDpi xmlns:a14="http://schemas.microsoft.com/office/drawing/2010/main" val="0"/>
                </a:ext>
              </a:extLst>
            </a:blip>
            <a:stretch>
              <a:fillRect/>
            </a:stretch>
          </p:blipFill>
          <p:spPr>
            <a:xfrm>
              <a:off x="4820005" y="5551812"/>
              <a:ext cx="470610" cy="470610"/>
            </a:xfrm>
            <a:prstGeom prst="rect">
              <a:avLst/>
            </a:prstGeom>
          </p:spPr>
        </p:pic>
        <p:pic>
          <p:nvPicPr>
            <p:cNvPr id="10" name="Picture 9">
              <a:hlinkClick r:id="rId119"/>
            </p:cNvPr>
            <p:cNvPicPr>
              <a:picLocks noChangeAspect="1"/>
            </p:cNvPicPr>
            <p:nvPr/>
          </p:nvPicPr>
          <p:blipFill>
            <a:blip r:embed="rId120" cstate="print">
              <a:extLst>
                <a:ext uri="{28A0092B-C50C-407E-A947-70E740481C1C}">
                  <a14:useLocalDpi xmlns:a14="http://schemas.microsoft.com/office/drawing/2010/main" val="0"/>
                </a:ext>
              </a:extLst>
            </a:blip>
            <a:stretch>
              <a:fillRect/>
            </a:stretch>
          </p:blipFill>
          <p:spPr>
            <a:xfrm>
              <a:off x="4820005" y="4903763"/>
              <a:ext cx="470610" cy="470610"/>
            </a:xfrm>
            <a:prstGeom prst="rect">
              <a:avLst/>
            </a:prstGeom>
          </p:spPr>
        </p:pic>
        <p:pic>
          <p:nvPicPr>
            <p:cNvPr id="11" name="Picture 10">
              <a:hlinkClick r:id="rId121"/>
            </p:cNvPr>
            <p:cNvPicPr>
              <a:picLocks noChangeAspect="1"/>
            </p:cNvPicPr>
            <p:nvPr/>
          </p:nvPicPr>
          <p:blipFill>
            <a:blip r:embed="rId122" cstate="print">
              <a:extLst>
                <a:ext uri="{28A0092B-C50C-407E-A947-70E740481C1C}">
                  <a14:useLocalDpi xmlns:a14="http://schemas.microsoft.com/office/drawing/2010/main" val="0"/>
                </a:ext>
              </a:extLst>
            </a:blip>
            <a:stretch>
              <a:fillRect/>
            </a:stretch>
          </p:blipFill>
          <p:spPr>
            <a:xfrm>
              <a:off x="4820005" y="4250835"/>
              <a:ext cx="475488" cy="475488"/>
            </a:xfrm>
            <a:prstGeom prst="rect">
              <a:avLst/>
            </a:prstGeom>
          </p:spPr>
        </p:pic>
      </p:grpSp>
      <p:pic>
        <p:nvPicPr>
          <p:cNvPr id="12" name="Picture 11">
            <a:hlinkClick r:id="rId123"/>
          </p:cNvPr>
          <p:cNvPicPr>
            <a:picLocks noChangeAspect="1"/>
          </p:cNvPicPr>
          <p:nvPr userDrawn="1"/>
        </p:nvPicPr>
        <p:blipFill>
          <a:blip r:embed="rId124"/>
          <a:stretch>
            <a:fillRect/>
          </a:stretch>
        </p:blipFill>
        <p:spPr>
          <a:xfrm>
            <a:off x="0" y="6898040"/>
            <a:ext cx="2493480" cy="262151"/>
          </a:xfrm>
          <a:prstGeom prst="rect">
            <a:avLst/>
          </a:prstGeom>
        </p:spPr>
      </p:pic>
      <p:sp>
        <p:nvSpPr>
          <p:cNvPr id="13" name="TextBox 12"/>
          <p:cNvSpPr txBox="1"/>
          <p:nvPr userDrawn="1"/>
        </p:nvSpPr>
        <p:spPr>
          <a:xfrm>
            <a:off x="907582" y="3034146"/>
            <a:ext cx="1720407" cy="307777"/>
          </a:xfrm>
          <a:prstGeom prst="rect">
            <a:avLst/>
          </a:prstGeom>
          <a:noFill/>
        </p:spPr>
        <p:txBody>
          <a:bodyPr wrap="none" rtlCol="0" anchor="ctr">
            <a:spAutoFit/>
          </a:bodyPr>
          <a:lstStyle/>
          <a:p>
            <a:pPr defTabSz="914354"/>
            <a:r>
              <a:rPr lang="en-US" sz="1400">
                <a:solidFill>
                  <a:prstClr val="white">
                    <a:lumMod val="85000"/>
                  </a:prstClr>
                </a:solidFill>
              </a:rPr>
              <a:t>showeet@ymail.com</a:t>
            </a:r>
          </a:p>
        </p:txBody>
      </p:sp>
      <p:pic>
        <p:nvPicPr>
          <p:cNvPr id="16" name="Picture 15"/>
          <p:cNvPicPr>
            <a:picLocks noChangeAspect="1"/>
          </p:cNvPicPr>
          <p:nvPr userDrawn="1"/>
        </p:nvPicPr>
        <p:blipFill>
          <a:blip r:embed="rId125"/>
          <a:stretch>
            <a:fillRect/>
          </a:stretch>
        </p:blipFill>
        <p:spPr>
          <a:xfrm>
            <a:off x="118884" y="102906"/>
            <a:ext cx="2914141" cy="804743"/>
          </a:xfrm>
          <a:prstGeom prst="rect">
            <a:avLst/>
          </a:prstGeom>
        </p:spPr>
      </p:pic>
    </p:spTree>
    <p:extLst>
      <p:ext uri="{BB962C8B-B14F-4D97-AF65-F5344CB8AC3E}">
        <p14:creationId xmlns:p14="http://schemas.microsoft.com/office/powerpoint/2010/main" val="3091616675"/>
      </p:ext>
    </p:extLst>
  </p:cSld>
  <p:clrMap bg1="lt1" tx1="dk1" bg2="lt2" tx2="dk2" accent1="accent1" accent2="accent2" accent3="accent3" accent4="accent4" accent5="accent5" accent6="accent6" hlink="hlink" folHlink="folHlink"/>
  <p:sldLayoutIdLst>
    <p:sldLayoutId id="2147483762"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7" r:id="rId19"/>
    <p:sldLayoutId id="2147484188" r:id="rId20"/>
    <p:sldLayoutId id="2147484189" r:id="rId21"/>
    <p:sldLayoutId id="2147484190" r:id="rId22"/>
    <p:sldLayoutId id="2147484191" r:id="rId23"/>
    <p:sldLayoutId id="2147484192" r:id="rId24"/>
    <p:sldLayoutId id="2147484193" r:id="rId25"/>
    <p:sldLayoutId id="2147484194" r:id="rId26"/>
    <p:sldLayoutId id="2147484195" r:id="rId27"/>
    <p:sldLayoutId id="2147484196" r:id="rId28"/>
    <p:sldLayoutId id="2147484197" r:id="rId29"/>
    <p:sldLayoutId id="2147484198" r:id="rId30"/>
    <p:sldLayoutId id="2147484199" r:id="rId31"/>
    <p:sldLayoutId id="2147484200" r:id="rId32"/>
    <p:sldLayoutId id="2147484201" r:id="rId33"/>
    <p:sldLayoutId id="2147484202" r:id="rId34"/>
    <p:sldLayoutId id="2147484203" r:id="rId35"/>
    <p:sldLayoutId id="2147484204" r:id="rId36"/>
    <p:sldLayoutId id="2147484205" r:id="rId37"/>
    <p:sldLayoutId id="2147484206" r:id="rId38"/>
    <p:sldLayoutId id="2147484207" r:id="rId39"/>
    <p:sldLayoutId id="2147484208" r:id="rId40"/>
    <p:sldLayoutId id="2147484209" r:id="rId41"/>
    <p:sldLayoutId id="2147484210" r:id="rId42"/>
    <p:sldLayoutId id="2147484211" r:id="rId43"/>
    <p:sldLayoutId id="2147484212" r:id="rId44"/>
    <p:sldLayoutId id="2147484213" r:id="rId45"/>
    <p:sldLayoutId id="2147484214" r:id="rId46"/>
    <p:sldLayoutId id="2147484215" r:id="rId47"/>
    <p:sldLayoutId id="2147484216" r:id="rId48"/>
    <p:sldLayoutId id="2147484217" r:id="rId49"/>
    <p:sldLayoutId id="2147484218" r:id="rId50"/>
    <p:sldLayoutId id="2147484219" r:id="rId51"/>
    <p:sldLayoutId id="2147484220" r:id="rId52"/>
    <p:sldLayoutId id="2147484221" r:id="rId53"/>
    <p:sldLayoutId id="2147484222" r:id="rId54"/>
    <p:sldLayoutId id="2147484223" r:id="rId55"/>
    <p:sldLayoutId id="2147484224" r:id="rId56"/>
    <p:sldLayoutId id="2147484225" r:id="rId57"/>
    <p:sldLayoutId id="2147484226" r:id="rId58"/>
    <p:sldLayoutId id="2147484227" r:id="rId59"/>
    <p:sldLayoutId id="2147484228" r:id="rId60"/>
    <p:sldLayoutId id="2147484229" r:id="rId61"/>
    <p:sldLayoutId id="2147484230" r:id="rId62"/>
    <p:sldLayoutId id="2147484231" r:id="rId63"/>
    <p:sldLayoutId id="2147484232" r:id="rId64"/>
    <p:sldLayoutId id="2147484233" r:id="rId65"/>
    <p:sldLayoutId id="2147484234" r:id="rId66"/>
    <p:sldLayoutId id="2147484235" r:id="rId67"/>
    <p:sldLayoutId id="2147484236" r:id="rId68"/>
    <p:sldLayoutId id="2147484237" r:id="rId69"/>
    <p:sldLayoutId id="2147484238" r:id="rId70"/>
    <p:sldLayoutId id="2147484239" r:id="rId71"/>
    <p:sldLayoutId id="2147484240" r:id="rId72"/>
    <p:sldLayoutId id="2147484241" r:id="rId73"/>
    <p:sldLayoutId id="2147484242" r:id="rId74"/>
    <p:sldLayoutId id="2147484243" r:id="rId75"/>
    <p:sldLayoutId id="2147484244" r:id="rId76"/>
    <p:sldLayoutId id="2147484245" r:id="rId77"/>
    <p:sldLayoutId id="2147484246" r:id="rId78"/>
    <p:sldLayoutId id="2147484247" r:id="rId79"/>
    <p:sldLayoutId id="2147484248" r:id="rId80"/>
    <p:sldLayoutId id="2147484249" r:id="rId81"/>
    <p:sldLayoutId id="2147484250" r:id="rId82"/>
    <p:sldLayoutId id="2147484251" r:id="rId83"/>
    <p:sldLayoutId id="2147484252" r:id="rId84"/>
    <p:sldLayoutId id="2147484253" r:id="rId85"/>
    <p:sldLayoutId id="2147484254" r:id="rId86"/>
    <p:sldLayoutId id="2147483770" r:id="rId87"/>
    <p:sldLayoutId id="2147483760" r:id="rId88"/>
    <p:sldLayoutId id="2147483771" r:id="rId89"/>
    <p:sldLayoutId id="2147483757" r:id="rId90"/>
    <p:sldLayoutId id="2147483758" r:id="rId91"/>
    <p:sldLayoutId id="2147483678" r:id="rId92"/>
    <p:sldLayoutId id="2147483690" r:id="rId93"/>
    <p:sldLayoutId id="2147483672" r:id="rId94"/>
    <p:sldLayoutId id="2147483721" r:id="rId95"/>
    <p:sldLayoutId id="2147483677" r:id="rId96"/>
    <p:sldLayoutId id="2147483674" r:id="rId97"/>
    <p:sldLayoutId id="2147483673" r:id="rId98"/>
    <p:sldLayoutId id="2147483676" r:id="rId99"/>
    <p:sldLayoutId id="2147483679" r:id="rId100"/>
    <p:sldLayoutId id="2147483669" r:id="rId101"/>
    <p:sldLayoutId id="2147483668" r:id="rId102"/>
    <p:sldLayoutId id="2147483688" r:id="rId103"/>
    <p:sldLayoutId id="2147483697" r:id="rId104"/>
    <p:sldLayoutId id="2147483701" r:id="rId105"/>
    <p:sldLayoutId id="2147483699" r:id="rId106"/>
    <p:sldLayoutId id="2147483700" r:id="rId107"/>
    <p:sldLayoutId id="2147483704" r:id="rId108"/>
    <p:sldLayoutId id="2147483705" r:id="rId109"/>
    <p:sldLayoutId id="2147483727" r:id="rId110"/>
    <p:sldLayoutId id="2147483732" r:id="rId111"/>
    <p:sldLayoutId id="2147483731" r:id="rId112"/>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54"/>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5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54"/>
            <a:fld id="{F68327C5-B821-4FE9-A59A-A60D9EB59A9A}" type="slidenum">
              <a:rPr lang="en-US" smtClean="0">
                <a:solidFill>
                  <a:prstClr val="black">
                    <a:tint val="75000"/>
                  </a:prstClr>
                </a:solidFill>
              </a:rPr>
              <a:pPr defTabSz="914354"/>
              <a:t>‹#›</a:t>
            </a:fld>
            <a:endParaRPr lang="en-US">
              <a:solidFill>
                <a:prstClr val="black">
                  <a:tint val="75000"/>
                </a:prstClr>
              </a:solidFill>
            </a:endParaRPr>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prstClr val="black"/>
                </a:solidFill>
              </a:rPr>
              <a:t>© Copyright Showeet.com</a:t>
            </a:r>
          </a:p>
        </p:txBody>
      </p:sp>
    </p:spTree>
    <p:extLst>
      <p:ext uri="{BB962C8B-B14F-4D97-AF65-F5344CB8AC3E}">
        <p14:creationId xmlns:p14="http://schemas.microsoft.com/office/powerpoint/2010/main" val="2444329656"/>
      </p:ext>
    </p:extLst>
  </p:cSld>
  <p:clrMap bg1="lt1" tx1="dk1" bg2="lt2" tx2="dk2" accent1="accent1" accent2="accent2" accent3="accent3" accent4="accent4" accent5="accent5" accent6="accent6" hlink="hlink" folHlink="folHlink"/>
  <p:sldLayoutIdLst>
    <p:sldLayoutId id="214748376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 id="2147484281" r:id="rId28"/>
    <p:sldLayoutId id="2147484282" r:id="rId29"/>
    <p:sldLayoutId id="2147484283" r:id="rId30"/>
    <p:sldLayoutId id="2147484284" r:id="rId31"/>
    <p:sldLayoutId id="2147484285" r:id="rId32"/>
    <p:sldLayoutId id="2147484286" r:id="rId33"/>
    <p:sldLayoutId id="2147484287" r:id="rId34"/>
    <p:sldLayoutId id="2147484288" r:id="rId35"/>
    <p:sldLayoutId id="2147484289" r:id="rId36"/>
    <p:sldLayoutId id="2147484290" r:id="rId37"/>
    <p:sldLayoutId id="2147484291" r:id="rId38"/>
    <p:sldLayoutId id="2147484292" r:id="rId39"/>
    <p:sldLayoutId id="2147484293" r:id="rId40"/>
    <p:sldLayoutId id="2147484294" r:id="rId41"/>
    <p:sldLayoutId id="2147484295" r:id="rId42"/>
    <p:sldLayoutId id="2147484296" r:id="rId43"/>
    <p:sldLayoutId id="2147484297" r:id="rId44"/>
    <p:sldLayoutId id="2147484298" r:id="rId45"/>
    <p:sldLayoutId id="2147484299" r:id="rId46"/>
    <p:sldLayoutId id="2147484300" r:id="rId47"/>
    <p:sldLayoutId id="2147484301" r:id="rId48"/>
    <p:sldLayoutId id="2147484302" r:id="rId49"/>
    <p:sldLayoutId id="2147484303" r:id="rId50"/>
    <p:sldLayoutId id="2147484304" r:id="rId51"/>
    <p:sldLayoutId id="2147484305" r:id="rId52"/>
    <p:sldLayoutId id="2147484306" r:id="rId53"/>
    <p:sldLayoutId id="2147484307" r:id="rId54"/>
    <p:sldLayoutId id="2147484308" r:id="rId55"/>
    <p:sldLayoutId id="2147484309" r:id="rId56"/>
    <p:sldLayoutId id="2147484310" r:id="rId57"/>
    <p:sldLayoutId id="2147484311" r:id="rId58"/>
    <p:sldLayoutId id="2147484312" r:id="rId59"/>
    <p:sldLayoutId id="2147484313" r:id="rId60"/>
    <p:sldLayoutId id="2147484314" r:id="rId61"/>
    <p:sldLayoutId id="2147484315" r:id="rId62"/>
    <p:sldLayoutId id="2147484316" r:id="rId63"/>
    <p:sldLayoutId id="2147484317" r:id="rId64"/>
    <p:sldLayoutId id="2147484318" r:id="rId65"/>
    <p:sldLayoutId id="2147484319" r:id="rId66"/>
    <p:sldLayoutId id="2147484320" r:id="rId67"/>
    <p:sldLayoutId id="2147484321" r:id="rId68"/>
    <p:sldLayoutId id="2147484322" r:id="rId69"/>
    <p:sldLayoutId id="2147484323" r:id="rId70"/>
    <p:sldLayoutId id="2147484324" r:id="rId71"/>
    <p:sldLayoutId id="2147484325" r:id="rId72"/>
    <p:sldLayoutId id="2147484326" r:id="rId73"/>
    <p:sldLayoutId id="2147484327" r:id="rId74"/>
    <p:sldLayoutId id="2147484328" r:id="rId75"/>
    <p:sldLayoutId id="2147484329" r:id="rId76"/>
    <p:sldLayoutId id="2147484330" r:id="rId77"/>
    <p:sldLayoutId id="2147484331" r:id="rId78"/>
    <p:sldLayoutId id="2147484332" r:id="rId79"/>
    <p:sldLayoutId id="2147484333" r:id="rId80"/>
    <p:sldLayoutId id="2147484334" r:id="rId81"/>
    <p:sldLayoutId id="2147484335" r:id="rId82"/>
    <p:sldLayoutId id="2147484336" r:id="rId83"/>
    <p:sldLayoutId id="2147484337" r:id="rId84"/>
    <p:sldLayoutId id="2147484338" r:id="rId85"/>
    <p:sldLayoutId id="2147484339" r:id="rId86"/>
  </p:sldLayoutIdLst>
  <p:hf hdr="0" ftr="0" dt="0"/>
  <p:txStyles>
    <p:titleStyle>
      <a:lvl1pPr algn="l" defTabSz="914354"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12/10/2019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58925991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4349"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4340" r:id="rId13"/>
    <p:sldLayoutId id="2147484341" r:id="rId14"/>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1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1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12.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customXml" Target="../ink/ink2.xml"/><Relationship Id="rId2" Type="http://schemas.openxmlformats.org/officeDocument/2006/relationships/notesSlide" Target="../notesSlides/notesSlide13.xml"/><Relationship Id="rId1" Type="http://schemas.openxmlformats.org/officeDocument/2006/relationships/slideLayout" Target="../slideLayouts/slideLayout212.xml"/><Relationship Id="rId6" Type="http://schemas.openxmlformats.org/officeDocument/2006/relationships/image" Target="../media/image45.png"/><Relationship Id="rId5" Type="http://schemas.openxmlformats.org/officeDocument/2006/relationships/customXml" Target="../ink/ink1.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9.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sudhirnl7/wine-recommender/data" TargetMode="External"/><Relationship Id="rId7" Type="http://schemas.openxmlformats.org/officeDocument/2006/relationships/hyperlink" Target="https://rstudio.github.io/shiny/tutorial/" TargetMode="External"/><Relationship Id="rId2" Type="http://schemas.openxmlformats.org/officeDocument/2006/relationships/notesSlide" Target="../notesSlides/notesSlide16.xml"/><Relationship Id="rId1" Type="http://schemas.openxmlformats.org/officeDocument/2006/relationships/slideLayout" Target="../slideLayouts/slideLayout212.xml"/><Relationship Id="rId6" Type="http://schemas.openxmlformats.org/officeDocument/2006/relationships/hyperlink" Target="https://github.com/jordanbean/WineRecommender" TargetMode="External"/><Relationship Id="rId5" Type="http://schemas.openxmlformats.org/officeDocument/2006/relationships/hyperlink" Target="https://www.r-graph-gallery.com/bubble-chart.html" TargetMode="External"/><Relationship Id="rId4" Type="http://schemas.openxmlformats.org/officeDocument/2006/relationships/hyperlink" Target="https://www.statmethods.net/graphs/bar.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9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9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9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hyperlink" Target="https://github.com/atsigman/winedapp/blob/master/data/wines_df.csv" TargetMode="Externa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7.xml"/><Relationship Id="rId16" Type="http://schemas.openxmlformats.org/officeDocument/2006/relationships/image" Target="../media/image34.svg"/><Relationship Id="rId1" Type="http://schemas.openxmlformats.org/officeDocument/2006/relationships/slideLayout" Target="../slideLayouts/slideLayout21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hyperlink" Target="https://www.kaggle.com/sudhirnl7/wine-recommender/data" TargetMode="External"/><Relationship Id="rId9" Type="http://schemas.openxmlformats.org/officeDocument/2006/relationships/image" Target="../media/image27.png"/><Relationship Id="rId1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6746628" y="1783959"/>
            <a:ext cx="4645250" cy="2889114"/>
          </a:xfrm>
        </p:spPr>
        <p:txBody>
          <a:bodyPr anchor="b">
            <a:normAutofit/>
          </a:bodyPr>
          <a:lstStyle/>
          <a:p>
            <a:r>
              <a:rPr lang="en-ID" dirty="0"/>
              <a:t>Wine Recommender app</a:t>
            </a:r>
          </a:p>
        </p:txBody>
      </p:sp>
      <p:sp>
        <p:nvSpPr>
          <p:cNvPr id="199" name="Freeform: Shape 19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Subtitle 176">
            <a:extLst>
              <a:ext uri="{FF2B5EF4-FFF2-40B4-BE49-F238E27FC236}">
                <a16:creationId xmlns:a16="http://schemas.microsoft.com/office/drawing/2014/main" id="{9A8F7B46-E254-114B-9212-AD52FFB535C7}"/>
              </a:ext>
            </a:extLst>
          </p:cNvPr>
          <p:cNvSpPr txBox="1">
            <a:spLocks/>
          </p:cNvSpPr>
          <p:nvPr/>
        </p:nvSpPr>
        <p:spPr>
          <a:xfrm>
            <a:off x="8661115" y="5865392"/>
            <a:ext cx="4902485" cy="480131"/>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D" sz="2800" dirty="0"/>
              <a:t>Team - </a:t>
            </a:r>
            <a:r>
              <a:rPr lang="en-ID" sz="2800" dirty="0" err="1"/>
              <a:t>Crosstrainers</a:t>
            </a:r>
            <a:endParaRPr lang="en-ID" sz="2800" dirty="0"/>
          </a:p>
        </p:txBody>
      </p:sp>
      <p:pic>
        <p:nvPicPr>
          <p:cNvPr id="2" name="Picture 2" descr="Image result for wine recommender">
            <a:extLst>
              <a:ext uri="{FF2B5EF4-FFF2-40B4-BE49-F238E27FC236}">
                <a16:creationId xmlns:a16="http://schemas.microsoft.com/office/drawing/2014/main" id="{5EF05A05-1D71-4F3C-B880-82F2BE320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17278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7664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C8D13A8-14D8-4913-B5A7-D61335C69639}"/>
              </a:ext>
            </a:extLst>
          </p:cNvPr>
          <p:cNvSpPr txBox="1"/>
          <p:nvPr/>
        </p:nvSpPr>
        <p:spPr>
          <a:xfrm>
            <a:off x="124354" y="-29077"/>
            <a:ext cx="12067646" cy="769441"/>
          </a:xfrm>
          <a:prstGeom prst="rect">
            <a:avLst/>
          </a:prstGeom>
          <a:noFill/>
        </p:spPr>
        <p:txBody>
          <a:bodyPr wrap="square" rtlCol="0">
            <a:spAutoFit/>
          </a:bodyPr>
          <a:lstStyle/>
          <a:p>
            <a:r>
              <a:rPr lang="en-US" sz="3600" b="1" dirty="0">
                <a:solidFill>
                  <a:schemeClr val="bg1"/>
                </a:solidFill>
              </a:rPr>
              <a:t>Data Exploration </a:t>
            </a:r>
            <a:r>
              <a:rPr lang="en-US" sz="4400" b="1" dirty="0">
                <a:solidFill>
                  <a:schemeClr val="bg1"/>
                </a:solidFill>
              </a:rPr>
              <a:t>– </a:t>
            </a:r>
            <a:r>
              <a:rPr lang="en-US" sz="2800" b="1" dirty="0">
                <a:solidFill>
                  <a:schemeClr val="bg1"/>
                </a:solidFill>
              </a:rPr>
              <a:t>Correlation between price and rating (points) </a:t>
            </a:r>
            <a:endParaRPr lang="en-US" sz="4400" b="1" dirty="0">
              <a:solidFill>
                <a:schemeClr val="bg1"/>
              </a:solidFill>
            </a:endParaRPr>
          </a:p>
        </p:txBody>
      </p:sp>
      <p:sp>
        <p:nvSpPr>
          <p:cNvPr id="4" name="Rectangle 3">
            <a:extLst>
              <a:ext uri="{FF2B5EF4-FFF2-40B4-BE49-F238E27FC236}">
                <a16:creationId xmlns:a16="http://schemas.microsoft.com/office/drawing/2014/main" id="{6753E53C-E89F-49AB-9A02-9B1A3BCDEE50}"/>
              </a:ext>
            </a:extLst>
          </p:cNvPr>
          <p:cNvSpPr/>
          <p:nvPr/>
        </p:nvSpPr>
        <p:spPr>
          <a:xfrm>
            <a:off x="124354" y="1356189"/>
            <a:ext cx="5400146" cy="525009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slight correlation between price and points provided by tasters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the </a:t>
            </a:r>
            <a:r>
              <a:rPr lang="en-US" dirty="0" err="1"/>
              <a:t>the</a:t>
            </a:r>
            <a:r>
              <a:rPr lang="en-US" dirty="0"/>
              <a:t> rating (points) increase one can see a slight increase in price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minimized by countries that provide value for money wines (for example: India)</a:t>
            </a:r>
          </a:p>
        </p:txBody>
      </p:sp>
      <p:sp>
        <p:nvSpPr>
          <p:cNvPr id="6" name="Rectangle 5">
            <a:extLst>
              <a:ext uri="{FF2B5EF4-FFF2-40B4-BE49-F238E27FC236}">
                <a16:creationId xmlns:a16="http://schemas.microsoft.com/office/drawing/2014/main" id="{40470CAF-F9FB-444B-ABA0-0340B98F4645}"/>
              </a:ext>
            </a:extLst>
          </p:cNvPr>
          <p:cNvSpPr/>
          <p:nvPr/>
        </p:nvSpPr>
        <p:spPr>
          <a:xfrm>
            <a:off x="0" y="1232898"/>
            <a:ext cx="2619910" cy="585628"/>
          </a:xfrm>
          <a:prstGeom prst="rect">
            <a:avLst/>
          </a:prstGeom>
          <a:solidFill>
            <a:schemeClr val="accent2">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Insights</a:t>
            </a:r>
            <a:endParaRPr lang="en-US" b="1" dirty="0">
              <a:solidFill>
                <a:schemeClr val="tx1"/>
              </a:solidFill>
            </a:endParaRPr>
          </a:p>
        </p:txBody>
      </p:sp>
      <p:pic>
        <p:nvPicPr>
          <p:cNvPr id="2" name="Picture 1">
            <a:extLst>
              <a:ext uri="{FF2B5EF4-FFF2-40B4-BE49-F238E27FC236}">
                <a16:creationId xmlns:a16="http://schemas.microsoft.com/office/drawing/2014/main" id="{40117819-777A-474D-9123-0AA2BF0BE25C}"/>
              </a:ext>
            </a:extLst>
          </p:cNvPr>
          <p:cNvPicPr>
            <a:picLocks noChangeAspect="1"/>
          </p:cNvPicPr>
          <p:nvPr/>
        </p:nvPicPr>
        <p:blipFill>
          <a:blip r:embed="rId3"/>
          <a:stretch>
            <a:fillRect/>
          </a:stretch>
        </p:blipFill>
        <p:spPr>
          <a:xfrm>
            <a:off x="6096000" y="1525712"/>
            <a:ext cx="5636396" cy="4523949"/>
          </a:xfrm>
          <a:prstGeom prst="roundRect">
            <a:avLst>
              <a:gd name="adj" fmla="val 11111"/>
            </a:avLst>
          </a:prstGeom>
          <a:ln w="190500" cap="rnd">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12428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C8D13A8-14D8-4913-B5A7-D61335C69639}"/>
              </a:ext>
            </a:extLst>
          </p:cNvPr>
          <p:cNvSpPr txBox="1"/>
          <p:nvPr/>
        </p:nvSpPr>
        <p:spPr>
          <a:xfrm>
            <a:off x="124354" y="-29077"/>
            <a:ext cx="12067646" cy="769441"/>
          </a:xfrm>
          <a:prstGeom prst="rect">
            <a:avLst/>
          </a:prstGeom>
          <a:noFill/>
        </p:spPr>
        <p:txBody>
          <a:bodyPr wrap="square" rtlCol="0">
            <a:spAutoFit/>
          </a:bodyPr>
          <a:lstStyle/>
          <a:p>
            <a:r>
              <a:rPr lang="en-US" sz="3600" b="1" dirty="0">
                <a:solidFill>
                  <a:schemeClr val="bg1"/>
                </a:solidFill>
              </a:rPr>
              <a:t>Data Exploration </a:t>
            </a:r>
            <a:r>
              <a:rPr lang="en-US" sz="4400" b="1" dirty="0">
                <a:solidFill>
                  <a:schemeClr val="bg1"/>
                </a:solidFill>
              </a:rPr>
              <a:t>– </a:t>
            </a:r>
            <a:r>
              <a:rPr lang="en-US" sz="2800" b="1" dirty="0" err="1">
                <a:solidFill>
                  <a:schemeClr val="bg1"/>
                </a:solidFill>
              </a:rPr>
              <a:t>Treemap</a:t>
            </a:r>
            <a:r>
              <a:rPr lang="en-US" sz="2800" b="1" dirty="0">
                <a:solidFill>
                  <a:schemeClr val="bg1"/>
                </a:solidFill>
              </a:rPr>
              <a:t> for country and their variety of wine by price</a:t>
            </a:r>
            <a:endParaRPr lang="en-US" sz="4400" b="1" dirty="0">
              <a:solidFill>
                <a:schemeClr val="bg1"/>
              </a:solidFill>
            </a:endParaRPr>
          </a:p>
        </p:txBody>
      </p:sp>
      <p:sp>
        <p:nvSpPr>
          <p:cNvPr id="4" name="Rectangle 3">
            <a:extLst>
              <a:ext uri="{FF2B5EF4-FFF2-40B4-BE49-F238E27FC236}">
                <a16:creationId xmlns:a16="http://schemas.microsoft.com/office/drawing/2014/main" id="{6753E53C-E89F-49AB-9A02-9B1A3BCDEE50}"/>
              </a:ext>
            </a:extLst>
          </p:cNvPr>
          <p:cNvSpPr/>
          <p:nvPr/>
        </p:nvSpPr>
        <p:spPr>
          <a:xfrm>
            <a:off x="124354" y="1356189"/>
            <a:ext cx="5400146" cy="525009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provides and insight into how are the prices distributed for each country and the varieties they offer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 offers a great range of wine types that vary in quality and price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France as expected is dominated by </a:t>
            </a:r>
            <a:r>
              <a:rPr lang="en-US" b="1" i="1" dirty="0"/>
              <a:t>Pinot Noir </a:t>
            </a:r>
            <a:r>
              <a:rPr lang="en-US" dirty="0"/>
              <a:t>and </a:t>
            </a:r>
            <a:r>
              <a:rPr lang="en-US" b="1" i="1" dirty="0"/>
              <a:t>Champagne Blend</a:t>
            </a:r>
          </a:p>
          <a:p>
            <a:pPr marL="285750" indent="-285750">
              <a:buFont typeface="Arial" panose="020B0604020202020204" pitchFamily="34" charset="0"/>
              <a:buChar char="•"/>
            </a:pPr>
            <a:endParaRPr lang="en-US" dirty="0"/>
          </a:p>
          <a:p>
            <a:endParaRPr lang="en-US" dirty="0"/>
          </a:p>
        </p:txBody>
      </p:sp>
      <p:sp>
        <p:nvSpPr>
          <p:cNvPr id="6" name="Rectangle 5">
            <a:extLst>
              <a:ext uri="{FF2B5EF4-FFF2-40B4-BE49-F238E27FC236}">
                <a16:creationId xmlns:a16="http://schemas.microsoft.com/office/drawing/2014/main" id="{40470CAF-F9FB-444B-ABA0-0340B98F4645}"/>
              </a:ext>
            </a:extLst>
          </p:cNvPr>
          <p:cNvSpPr/>
          <p:nvPr/>
        </p:nvSpPr>
        <p:spPr>
          <a:xfrm>
            <a:off x="0" y="1232898"/>
            <a:ext cx="2619910" cy="585628"/>
          </a:xfrm>
          <a:prstGeom prst="rect">
            <a:avLst/>
          </a:prstGeom>
          <a:solidFill>
            <a:schemeClr val="accent2">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Insights</a:t>
            </a:r>
            <a:endParaRPr lang="en-US" b="1" dirty="0">
              <a:solidFill>
                <a:schemeClr val="tx1"/>
              </a:solidFill>
            </a:endParaRPr>
          </a:p>
        </p:txBody>
      </p:sp>
      <p:pic>
        <p:nvPicPr>
          <p:cNvPr id="3" name="Picture 2">
            <a:extLst>
              <a:ext uri="{FF2B5EF4-FFF2-40B4-BE49-F238E27FC236}">
                <a16:creationId xmlns:a16="http://schemas.microsoft.com/office/drawing/2014/main" id="{AB08BCAD-95E7-44A8-98D5-AF6BEA9947D2}"/>
              </a:ext>
            </a:extLst>
          </p:cNvPr>
          <p:cNvPicPr>
            <a:picLocks noChangeAspect="1"/>
          </p:cNvPicPr>
          <p:nvPr/>
        </p:nvPicPr>
        <p:blipFill>
          <a:blip r:embed="rId3"/>
          <a:stretch>
            <a:fillRect/>
          </a:stretch>
        </p:blipFill>
        <p:spPr>
          <a:xfrm>
            <a:off x="5524500" y="1305463"/>
            <a:ext cx="6667500" cy="5351546"/>
          </a:xfrm>
          <a:prstGeom prst="rect">
            <a:avLst/>
          </a:prstGeom>
        </p:spPr>
      </p:pic>
    </p:spTree>
    <p:extLst>
      <p:ext uri="{BB962C8B-B14F-4D97-AF65-F5344CB8AC3E}">
        <p14:creationId xmlns:p14="http://schemas.microsoft.com/office/powerpoint/2010/main" val="38576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C8D13A8-14D8-4913-B5A7-D61335C69639}"/>
              </a:ext>
            </a:extLst>
          </p:cNvPr>
          <p:cNvSpPr txBox="1"/>
          <p:nvPr/>
        </p:nvSpPr>
        <p:spPr>
          <a:xfrm>
            <a:off x="124354" y="-29077"/>
            <a:ext cx="12067646" cy="1200329"/>
          </a:xfrm>
          <a:prstGeom prst="rect">
            <a:avLst/>
          </a:prstGeom>
          <a:noFill/>
        </p:spPr>
        <p:txBody>
          <a:bodyPr wrap="square" rtlCol="0">
            <a:spAutoFit/>
          </a:bodyPr>
          <a:lstStyle/>
          <a:p>
            <a:r>
              <a:rPr lang="en-US" sz="3600" b="1" dirty="0">
                <a:solidFill>
                  <a:schemeClr val="bg1"/>
                </a:solidFill>
              </a:rPr>
              <a:t>Data Exploration </a:t>
            </a:r>
            <a:r>
              <a:rPr lang="en-US" sz="4400" b="1" dirty="0">
                <a:solidFill>
                  <a:schemeClr val="bg1"/>
                </a:solidFill>
              </a:rPr>
              <a:t>– </a:t>
            </a:r>
            <a:r>
              <a:rPr lang="en-US" sz="2800" b="1" dirty="0">
                <a:solidFill>
                  <a:schemeClr val="bg1"/>
                </a:solidFill>
              </a:rPr>
              <a:t>Overall summary of price, average rating, country and variety</a:t>
            </a:r>
            <a:endParaRPr lang="en-US" sz="4400" b="1" dirty="0">
              <a:solidFill>
                <a:schemeClr val="bg1"/>
              </a:solidFill>
            </a:endParaRPr>
          </a:p>
        </p:txBody>
      </p:sp>
      <p:sp>
        <p:nvSpPr>
          <p:cNvPr id="4" name="Rectangle 3">
            <a:extLst>
              <a:ext uri="{FF2B5EF4-FFF2-40B4-BE49-F238E27FC236}">
                <a16:creationId xmlns:a16="http://schemas.microsoft.com/office/drawing/2014/main" id="{6753E53C-E89F-49AB-9A02-9B1A3BCDEE50}"/>
              </a:ext>
            </a:extLst>
          </p:cNvPr>
          <p:cNvSpPr/>
          <p:nvPr/>
        </p:nvSpPr>
        <p:spPr>
          <a:xfrm>
            <a:off x="124354" y="1356189"/>
            <a:ext cx="5400146" cy="525009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talked about prices, average </a:t>
            </a:r>
            <a:r>
              <a:rPr lang="en-US" dirty="0" err="1"/>
              <a:t>ragting</a:t>
            </a:r>
            <a:r>
              <a:rPr lang="en-US" dirty="0"/>
              <a:t>, country and variety in silos and combinations but never as a whole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we can see the how the varieties with top 5 average ratings are doing on price and which country(</a:t>
            </a:r>
            <a:r>
              <a:rPr lang="en-US" dirty="0" err="1"/>
              <a:t>ies</a:t>
            </a:r>
            <a:r>
              <a:rPr lang="en-US" dirty="0"/>
              <a:t>) they are from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i="1" dirty="0"/>
              <a:t>The best rated variety “Cabernet-Shiraz” has a somewhat high-priced compared to the rest here but proves to be value for money. Go Australia!!</a:t>
            </a:r>
          </a:p>
          <a:p>
            <a:pPr marL="285750" indent="-285750">
              <a:buFont typeface="Arial" panose="020B0604020202020204" pitchFamily="34" charset="0"/>
              <a:buChar char="•"/>
            </a:pPr>
            <a:endParaRPr lang="en-US" dirty="0"/>
          </a:p>
          <a:p>
            <a:endParaRPr lang="en-US" dirty="0"/>
          </a:p>
        </p:txBody>
      </p:sp>
      <p:sp>
        <p:nvSpPr>
          <p:cNvPr id="6" name="Rectangle 5">
            <a:extLst>
              <a:ext uri="{FF2B5EF4-FFF2-40B4-BE49-F238E27FC236}">
                <a16:creationId xmlns:a16="http://schemas.microsoft.com/office/drawing/2014/main" id="{40470CAF-F9FB-444B-ABA0-0340B98F4645}"/>
              </a:ext>
            </a:extLst>
          </p:cNvPr>
          <p:cNvSpPr/>
          <p:nvPr/>
        </p:nvSpPr>
        <p:spPr>
          <a:xfrm>
            <a:off x="0" y="1232898"/>
            <a:ext cx="2619910" cy="585628"/>
          </a:xfrm>
          <a:prstGeom prst="rect">
            <a:avLst/>
          </a:prstGeom>
          <a:solidFill>
            <a:schemeClr val="accent2">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Insights</a:t>
            </a:r>
            <a:endParaRPr lang="en-US" b="1" dirty="0">
              <a:solidFill>
                <a:schemeClr val="tx1"/>
              </a:solidFill>
            </a:endParaRPr>
          </a:p>
        </p:txBody>
      </p:sp>
      <p:pic>
        <p:nvPicPr>
          <p:cNvPr id="8" name="Picture 7">
            <a:extLst>
              <a:ext uri="{FF2B5EF4-FFF2-40B4-BE49-F238E27FC236}">
                <a16:creationId xmlns:a16="http://schemas.microsoft.com/office/drawing/2014/main" id="{CAC57363-4200-4338-BDD4-7EFE35B4CF37}"/>
              </a:ext>
            </a:extLst>
          </p:cNvPr>
          <p:cNvPicPr>
            <a:picLocks noChangeAspect="1"/>
          </p:cNvPicPr>
          <p:nvPr/>
        </p:nvPicPr>
        <p:blipFill>
          <a:blip r:embed="rId3"/>
          <a:stretch>
            <a:fillRect/>
          </a:stretch>
        </p:blipFill>
        <p:spPr>
          <a:xfrm>
            <a:off x="5581216" y="1489753"/>
            <a:ext cx="6418352" cy="4982966"/>
          </a:xfrm>
          <a:prstGeom prst="rect">
            <a:avLst/>
          </a:prstGeom>
        </p:spPr>
      </p:pic>
    </p:spTree>
    <p:extLst>
      <p:ext uri="{BB962C8B-B14F-4D97-AF65-F5344CB8AC3E}">
        <p14:creationId xmlns:p14="http://schemas.microsoft.com/office/powerpoint/2010/main" val="1099660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C8D13A8-14D8-4913-B5A7-D61335C69639}"/>
              </a:ext>
            </a:extLst>
          </p:cNvPr>
          <p:cNvSpPr txBox="1"/>
          <p:nvPr/>
        </p:nvSpPr>
        <p:spPr>
          <a:xfrm>
            <a:off x="124354" y="-29077"/>
            <a:ext cx="12067646" cy="1200329"/>
          </a:xfrm>
          <a:prstGeom prst="rect">
            <a:avLst/>
          </a:prstGeom>
          <a:noFill/>
        </p:spPr>
        <p:txBody>
          <a:bodyPr wrap="square" rtlCol="0">
            <a:spAutoFit/>
          </a:bodyPr>
          <a:lstStyle/>
          <a:p>
            <a:r>
              <a:rPr lang="en-US" sz="3600" b="1" dirty="0">
                <a:solidFill>
                  <a:schemeClr val="bg1"/>
                </a:solidFill>
              </a:rPr>
              <a:t>Data Exploration </a:t>
            </a:r>
            <a:r>
              <a:rPr lang="en-US" sz="4400" b="1" dirty="0">
                <a:solidFill>
                  <a:schemeClr val="bg1"/>
                </a:solidFill>
              </a:rPr>
              <a:t>– </a:t>
            </a:r>
            <a:r>
              <a:rPr lang="en-US" sz="2800" b="1" dirty="0">
                <a:solidFill>
                  <a:schemeClr val="bg1"/>
                </a:solidFill>
              </a:rPr>
              <a:t>Lets look at the same metrics but this on the basis of province  </a:t>
            </a:r>
            <a:endParaRPr lang="en-US" sz="4400" b="1" dirty="0">
              <a:solidFill>
                <a:schemeClr val="bg1"/>
              </a:solidFill>
            </a:endParaRPr>
          </a:p>
        </p:txBody>
      </p:sp>
      <p:sp>
        <p:nvSpPr>
          <p:cNvPr id="4" name="Rectangle 3">
            <a:extLst>
              <a:ext uri="{FF2B5EF4-FFF2-40B4-BE49-F238E27FC236}">
                <a16:creationId xmlns:a16="http://schemas.microsoft.com/office/drawing/2014/main" id="{6753E53C-E89F-49AB-9A02-9B1A3BCDEE50}"/>
              </a:ext>
            </a:extLst>
          </p:cNvPr>
          <p:cNvSpPr/>
          <p:nvPr/>
        </p:nvSpPr>
        <p:spPr>
          <a:xfrm>
            <a:off x="124354" y="1356189"/>
            <a:ext cx="5400146" cy="525009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all know how important the location/province is in understanding a wine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see how looking at province instead of the whole country can change the standings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see 2 new entries of wine varieties from lower and eastern wine regions of Austria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confirms the importance of knowing the province from where the wine is originating instead of just looking at </a:t>
            </a:r>
            <a:r>
              <a:rPr lang="en-US" dirty="0" err="1"/>
              <a:t>coutntry</a:t>
            </a:r>
            <a:endParaRPr lang="en-US" dirty="0"/>
          </a:p>
          <a:p>
            <a:pPr marL="285750" indent="-285750">
              <a:buFont typeface="Arial" panose="020B0604020202020204" pitchFamily="34" charset="0"/>
              <a:buChar char="•"/>
            </a:pPr>
            <a:endParaRPr lang="en-US" dirty="0"/>
          </a:p>
          <a:p>
            <a:endParaRPr lang="en-US" dirty="0"/>
          </a:p>
        </p:txBody>
      </p:sp>
      <p:sp>
        <p:nvSpPr>
          <p:cNvPr id="6" name="Rectangle 5">
            <a:extLst>
              <a:ext uri="{FF2B5EF4-FFF2-40B4-BE49-F238E27FC236}">
                <a16:creationId xmlns:a16="http://schemas.microsoft.com/office/drawing/2014/main" id="{40470CAF-F9FB-444B-ABA0-0340B98F4645}"/>
              </a:ext>
            </a:extLst>
          </p:cNvPr>
          <p:cNvSpPr/>
          <p:nvPr/>
        </p:nvSpPr>
        <p:spPr>
          <a:xfrm>
            <a:off x="0" y="1232898"/>
            <a:ext cx="2619910" cy="585628"/>
          </a:xfrm>
          <a:prstGeom prst="rect">
            <a:avLst/>
          </a:prstGeom>
          <a:solidFill>
            <a:schemeClr val="accent2">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Insights</a:t>
            </a:r>
            <a:endParaRPr lang="en-US" b="1" dirty="0">
              <a:solidFill>
                <a:schemeClr val="tx1"/>
              </a:solidFill>
            </a:endParaRPr>
          </a:p>
        </p:txBody>
      </p:sp>
      <p:pic>
        <p:nvPicPr>
          <p:cNvPr id="7" name="Picture 6">
            <a:extLst>
              <a:ext uri="{FF2B5EF4-FFF2-40B4-BE49-F238E27FC236}">
                <a16:creationId xmlns:a16="http://schemas.microsoft.com/office/drawing/2014/main" id="{FFEA6EAA-8BBF-461F-B483-989292EB0F53}"/>
              </a:ext>
            </a:extLst>
          </p:cNvPr>
          <p:cNvPicPr>
            <a:picLocks noChangeAspect="1"/>
          </p:cNvPicPr>
          <p:nvPr/>
        </p:nvPicPr>
        <p:blipFill>
          <a:blip r:embed="rId3"/>
          <a:stretch>
            <a:fillRect/>
          </a:stretch>
        </p:blipFill>
        <p:spPr>
          <a:xfrm>
            <a:off x="5581216" y="1489753"/>
            <a:ext cx="6418352" cy="4982966"/>
          </a:xfrm>
          <a:prstGeom prst="rect">
            <a:avLst/>
          </a:prstGeom>
        </p:spPr>
      </p:pic>
      <p:pic>
        <p:nvPicPr>
          <p:cNvPr id="9" name="Picture 8">
            <a:extLst>
              <a:ext uri="{FF2B5EF4-FFF2-40B4-BE49-F238E27FC236}">
                <a16:creationId xmlns:a16="http://schemas.microsoft.com/office/drawing/2014/main" id="{A40BE3C2-FE18-4C76-8049-08A669EC90FC}"/>
              </a:ext>
            </a:extLst>
          </p:cNvPr>
          <p:cNvPicPr>
            <a:picLocks noChangeAspect="1"/>
          </p:cNvPicPr>
          <p:nvPr/>
        </p:nvPicPr>
        <p:blipFill>
          <a:blip r:embed="rId4"/>
          <a:stretch>
            <a:fillRect/>
          </a:stretch>
        </p:blipFill>
        <p:spPr>
          <a:xfrm>
            <a:off x="5581216" y="1489753"/>
            <a:ext cx="6486429" cy="498296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6A935DF-EBB0-40A5-B4D4-67D4AB09DFC0}"/>
                  </a:ext>
                </a:extLst>
              </p14:cNvPr>
              <p14:cNvContentPartPr/>
              <p14:nvPr/>
            </p14:nvContentPartPr>
            <p14:xfrm>
              <a:off x="6215614" y="6389802"/>
              <a:ext cx="592560" cy="15120"/>
            </p14:xfrm>
          </p:contentPart>
        </mc:Choice>
        <mc:Fallback xmlns="">
          <p:pic>
            <p:nvPicPr>
              <p:cNvPr id="3" name="Ink 2">
                <a:extLst>
                  <a:ext uri="{FF2B5EF4-FFF2-40B4-BE49-F238E27FC236}">
                    <a16:creationId xmlns:a16="http://schemas.microsoft.com/office/drawing/2014/main" id="{56A935DF-EBB0-40A5-B4D4-67D4AB09DFC0}"/>
                  </a:ext>
                </a:extLst>
              </p:cNvPr>
              <p:cNvPicPr/>
              <p:nvPr/>
            </p:nvPicPr>
            <p:blipFill>
              <a:blip r:embed="rId6"/>
              <a:stretch>
                <a:fillRect/>
              </a:stretch>
            </p:blipFill>
            <p:spPr>
              <a:xfrm>
                <a:off x="6161614" y="6282162"/>
                <a:ext cx="7002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F08B176-8633-4507-AD1E-9F1001131A44}"/>
                  </a:ext>
                </a:extLst>
              </p14:cNvPr>
              <p14:cNvContentPartPr/>
              <p14:nvPr/>
            </p14:nvContentPartPr>
            <p14:xfrm>
              <a:off x="9256534" y="6399882"/>
              <a:ext cx="368640" cy="11160"/>
            </p14:xfrm>
          </p:contentPart>
        </mc:Choice>
        <mc:Fallback xmlns="">
          <p:pic>
            <p:nvPicPr>
              <p:cNvPr id="5" name="Ink 4">
                <a:extLst>
                  <a:ext uri="{FF2B5EF4-FFF2-40B4-BE49-F238E27FC236}">
                    <a16:creationId xmlns:a16="http://schemas.microsoft.com/office/drawing/2014/main" id="{3F08B176-8633-4507-AD1E-9F1001131A44}"/>
                  </a:ext>
                </a:extLst>
              </p:cNvPr>
              <p:cNvPicPr/>
              <p:nvPr/>
            </p:nvPicPr>
            <p:blipFill>
              <a:blip r:embed="rId8"/>
              <a:stretch>
                <a:fillRect/>
              </a:stretch>
            </p:blipFill>
            <p:spPr>
              <a:xfrm>
                <a:off x="9202894" y="6292242"/>
                <a:ext cx="476280" cy="226800"/>
              </a:xfrm>
              <a:prstGeom prst="rect">
                <a:avLst/>
              </a:prstGeom>
            </p:spPr>
          </p:pic>
        </mc:Fallback>
      </mc:AlternateContent>
    </p:spTree>
    <p:extLst>
      <p:ext uri="{BB962C8B-B14F-4D97-AF65-F5344CB8AC3E}">
        <p14:creationId xmlns:p14="http://schemas.microsoft.com/office/powerpoint/2010/main" val="1107115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F3357FE3-6A7B-4E57-A22A-4FAAFC63BA3D}"/>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C379C7E7-F93D-4C77-979C-478DD752862E}"/>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5" name="Straight Connector 34">
            <a:extLst>
              <a:ext uri="{FF2B5EF4-FFF2-40B4-BE49-F238E27FC236}">
                <a16:creationId xmlns:a16="http://schemas.microsoft.com/office/drawing/2014/main" id="{56D00DDA-4DBB-42E8-BF63-B0887FB06B87}"/>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A834B40E-8177-40ED-945F-66DDEA28ED2A}"/>
              </a:ext>
              <a:ext uri="{C183D7F6-B498-43B3-948B-1728B52AA6E4}">
                <adec:decorative xmlns:adec="http://schemas.microsoft.com/office/drawing/2017/decorative" val="1"/>
              </a:ext>
            </a:extLst>
          </p:cNvPr>
          <p:cNvSpPr/>
          <p:nvPr/>
        </p:nvSpPr>
        <p:spPr>
          <a:xfrm rot="5400000">
            <a:off x="756837" y="2206204"/>
            <a:ext cx="4663440" cy="28522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326372C-8111-4994-8A9C-134986C12774}"/>
              </a:ext>
            </a:extLst>
          </p:cNvPr>
          <p:cNvSpPr/>
          <p:nvPr/>
        </p:nvSpPr>
        <p:spPr>
          <a:xfrm>
            <a:off x="2131897" y="3472189"/>
            <a:ext cx="1913321" cy="492443"/>
          </a:xfrm>
          <a:prstGeom prst="rect">
            <a:avLst/>
          </a:prstGeom>
        </p:spPr>
        <p:txBody>
          <a:bodyPr wrap="square" lIns="0" tIns="0" rIns="0" bIns="0">
            <a:spAutoFit/>
          </a:bodyPr>
          <a:lstStyle/>
          <a:p>
            <a:pPr algn="ctr"/>
            <a:r>
              <a:rPr lang="en-US" sz="1600" b="1" dirty="0">
                <a:solidFill>
                  <a:schemeClr val="bg1"/>
                </a:solidFill>
              </a:rPr>
              <a:t>Team intro &amp;</a:t>
            </a:r>
          </a:p>
          <a:p>
            <a:pPr algn="ctr"/>
            <a:r>
              <a:rPr lang="en-US" sz="1600" b="1" dirty="0">
                <a:solidFill>
                  <a:schemeClr val="bg1"/>
                </a:solidFill>
              </a:rPr>
              <a:t>Problem Statement</a:t>
            </a:r>
          </a:p>
        </p:txBody>
      </p:sp>
      <p:sp>
        <p:nvSpPr>
          <p:cNvPr id="43" name="Freeform 1676" descr="Icon of check box. ">
            <a:extLst>
              <a:ext uri="{FF2B5EF4-FFF2-40B4-BE49-F238E27FC236}">
                <a16:creationId xmlns:a16="http://schemas.microsoft.com/office/drawing/2014/main" id="{2B70B627-0B32-44C9-8B65-64F990923076}"/>
              </a:ext>
            </a:extLst>
          </p:cNvPr>
          <p:cNvSpPr>
            <a:spLocks noEditPoints="1"/>
          </p:cNvSpPr>
          <p:nvPr/>
        </p:nvSpPr>
        <p:spPr bwMode="auto">
          <a:xfrm>
            <a:off x="2396641" y="2810766"/>
            <a:ext cx="530549" cy="380334"/>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b="1" dirty="0"/>
          </a:p>
        </p:txBody>
      </p:sp>
      <p:pic>
        <p:nvPicPr>
          <p:cNvPr id="3" name="Graphic 2" descr="Users">
            <a:extLst>
              <a:ext uri="{FF2B5EF4-FFF2-40B4-BE49-F238E27FC236}">
                <a16:creationId xmlns:a16="http://schemas.microsoft.com/office/drawing/2014/main" id="{E8088AFB-C691-4135-A1CF-3125C106F6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5233" y="2613213"/>
            <a:ext cx="914400" cy="914400"/>
          </a:xfrm>
          <a:prstGeom prst="rect">
            <a:avLst/>
          </a:prstGeom>
        </p:spPr>
      </p:pic>
      <p:sp>
        <p:nvSpPr>
          <p:cNvPr id="22" name="Trapezoid 21">
            <a:extLst>
              <a:ext uri="{FF2B5EF4-FFF2-40B4-BE49-F238E27FC236}">
                <a16:creationId xmlns:a16="http://schemas.microsoft.com/office/drawing/2014/main" id="{651F3566-3134-40F4-A801-BAC57439DF8D}"/>
              </a:ext>
              <a:ext uri="{C183D7F6-B498-43B3-948B-1728B52AA6E4}">
                <adec:decorative xmlns:adec="http://schemas.microsoft.com/office/drawing/2017/decorative" val="1"/>
              </a:ext>
            </a:extLst>
          </p:cNvPr>
          <p:cNvSpPr/>
          <p:nvPr/>
        </p:nvSpPr>
        <p:spPr>
          <a:xfrm rot="5400000">
            <a:off x="3769146" y="2391136"/>
            <a:ext cx="4663440" cy="2852245"/>
          </a:xfrm>
          <a:prstGeom prst="trapezoi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2DD30D8-0629-4499-921F-2D25B404A44C}"/>
              </a:ext>
            </a:extLst>
          </p:cNvPr>
          <p:cNvSpPr/>
          <p:nvPr/>
        </p:nvSpPr>
        <p:spPr>
          <a:xfrm>
            <a:off x="4841579" y="3287248"/>
            <a:ext cx="2433822" cy="246221"/>
          </a:xfrm>
          <a:prstGeom prst="rect">
            <a:avLst/>
          </a:prstGeom>
        </p:spPr>
        <p:txBody>
          <a:bodyPr wrap="square" lIns="0" tIns="0" rIns="0" bIns="0">
            <a:spAutoFit/>
          </a:bodyPr>
          <a:lstStyle/>
          <a:p>
            <a:pPr algn="ctr"/>
            <a:r>
              <a:rPr lang="en-US" sz="1600" b="1" dirty="0">
                <a:solidFill>
                  <a:schemeClr val="bg1"/>
                </a:solidFill>
              </a:rPr>
              <a:t>Data Exploration</a:t>
            </a:r>
          </a:p>
        </p:txBody>
      </p:sp>
      <p:sp>
        <p:nvSpPr>
          <p:cNvPr id="25" name="Rectangle 24">
            <a:extLst>
              <a:ext uri="{FF2B5EF4-FFF2-40B4-BE49-F238E27FC236}">
                <a16:creationId xmlns:a16="http://schemas.microsoft.com/office/drawing/2014/main" id="{C9490840-7D90-406B-9136-AC29FD017212}"/>
              </a:ext>
            </a:extLst>
          </p:cNvPr>
          <p:cNvSpPr/>
          <p:nvPr/>
        </p:nvSpPr>
        <p:spPr>
          <a:xfrm>
            <a:off x="4878856" y="4054291"/>
            <a:ext cx="2444021" cy="954364"/>
          </a:xfrm>
          <a:prstGeom prst="rect">
            <a:avLst/>
          </a:prstGeom>
        </p:spPr>
        <p:txBody>
          <a:bodyPr wrap="square" lIns="0" tIns="0" rIns="0" bIns="0" anchor="t">
            <a:spAutoFit/>
          </a:bodyPr>
          <a:lstStyle/>
          <a:p>
            <a:pPr marL="342900" indent="-342900">
              <a:lnSpc>
                <a:spcPts val="1900"/>
              </a:lnSpc>
              <a:buFont typeface="+mj-lt"/>
              <a:buAutoNum type="arabicPeriod"/>
            </a:pPr>
            <a:r>
              <a:rPr lang="en-US" sz="1400" dirty="0">
                <a:solidFill>
                  <a:schemeClr val="bg1"/>
                </a:solidFill>
                <a:cs typeface="Segoe UI" panose="020B0502040204020203" pitchFamily="34" charset="0"/>
              </a:rPr>
              <a:t>Datasets Used</a:t>
            </a:r>
          </a:p>
          <a:p>
            <a:pPr marL="342900" indent="-342900">
              <a:lnSpc>
                <a:spcPts val="1900"/>
              </a:lnSpc>
              <a:buFont typeface="+mj-lt"/>
              <a:buAutoNum type="arabicPeriod"/>
            </a:pPr>
            <a:r>
              <a:rPr lang="en-US" sz="1400" dirty="0">
                <a:solidFill>
                  <a:schemeClr val="bg1"/>
                </a:solidFill>
                <a:cs typeface="Segoe UI" panose="020B0502040204020203" pitchFamily="34" charset="0"/>
              </a:rPr>
              <a:t>Data </a:t>
            </a:r>
            <a:r>
              <a:rPr lang="en-US" sz="1400" dirty="0" err="1">
                <a:solidFill>
                  <a:schemeClr val="bg1"/>
                </a:solidFill>
                <a:cs typeface="Segoe UI" panose="020B0502040204020203" pitchFamily="34" charset="0"/>
              </a:rPr>
              <a:t>Clealing</a:t>
            </a:r>
            <a:endParaRPr lang="en-US" sz="1400" dirty="0">
              <a:solidFill>
                <a:schemeClr val="bg1"/>
              </a:solidFill>
              <a:cs typeface="Segoe UI" panose="020B0502040204020203" pitchFamily="34" charset="0"/>
            </a:endParaRPr>
          </a:p>
          <a:p>
            <a:pPr marL="342900" indent="-342900">
              <a:lnSpc>
                <a:spcPts val="1900"/>
              </a:lnSpc>
              <a:buFont typeface="+mj-lt"/>
              <a:buAutoNum type="arabicPeriod"/>
            </a:pPr>
            <a:r>
              <a:rPr lang="en-US" sz="1400" dirty="0">
                <a:solidFill>
                  <a:schemeClr val="bg1"/>
                </a:solidFill>
                <a:cs typeface="Segoe UI" panose="020B0502040204020203" pitchFamily="34" charset="0"/>
              </a:rPr>
              <a:t>Data Summary</a:t>
            </a:r>
          </a:p>
          <a:p>
            <a:pPr marL="342900" indent="-342900">
              <a:lnSpc>
                <a:spcPts val="1900"/>
              </a:lnSpc>
              <a:buFont typeface="+mj-lt"/>
              <a:buAutoNum type="arabicPeriod"/>
            </a:pPr>
            <a:r>
              <a:rPr lang="en-US" sz="1400" dirty="0">
                <a:solidFill>
                  <a:schemeClr val="bg1"/>
                </a:solidFill>
                <a:cs typeface="Segoe UI" panose="020B0502040204020203" pitchFamily="34" charset="0"/>
              </a:rPr>
              <a:t>Data deep dive</a:t>
            </a:r>
          </a:p>
        </p:txBody>
      </p:sp>
      <p:grpSp>
        <p:nvGrpSpPr>
          <p:cNvPr id="26" name="Group 25" descr="Icons of bar chart and line graph.">
            <a:extLst>
              <a:ext uri="{FF2B5EF4-FFF2-40B4-BE49-F238E27FC236}">
                <a16:creationId xmlns:a16="http://schemas.microsoft.com/office/drawing/2014/main" id="{D64C1BE5-1196-4196-9628-152BCA92F72B}"/>
              </a:ext>
            </a:extLst>
          </p:cNvPr>
          <p:cNvGrpSpPr/>
          <p:nvPr/>
        </p:nvGrpSpPr>
        <p:grpSpPr>
          <a:xfrm>
            <a:off x="5829251" y="2619542"/>
            <a:ext cx="533497" cy="382447"/>
            <a:chOff x="4319588" y="2492375"/>
            <a:chExt cx="287338" cy="287338"/>
          </a:xfrm>
          <a:solidFill>
            <a:schemeClr val="bg1"/>
          </a:solidFill>
        </p:grpSpPr>
        <p:sp>
          <p:nvSpPr>
            <p:cNvPr id="31" name="Freeform 372">
              <a:extLst>
                <a:ext uri="{FF2B5EF4-FFF2-40B4-BE49-F238E27FC236}">
                  <a16:creationId xmlns:a16="http://schemas.microsoft.com/office/drawing/2014/main" id="{54CAEA16-E0F5-4753-BB9E-5F46B26A38B3}"/>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sp>
          <p:nvSpPr>
            <p:cNvPr id="32" name="Freeform 373">
              <a:extLst>
                <a:ext uri="{FF2B5EF4-FFF2-40B4-BE49-F238E27FC236}">
                  <a16:creationId xmlns:a16="http://schemas.microsoft.com/office/drawing/2014/main" id="{4C826473-B466-4AD1-9529-11DE504F0F82}"/>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grpSp>
      <p:sp>
        <p:nvSpPr>
          <p:cNvPr id="19" name="Rectangle 18">
            <a:extLst>
              <a:ext uri="{FF2B5EF4-FFF2-40B4-BE49-F238E27FC236}">
                <a16:creationId xmlns:a16="http://schemas.microsoft.com/office/drawing/2014/main" id="{6CA42BB5-670C-43EB-A472-E6B4C1B7010C}"/>
              </a:ext>
            </a:extLst>
          </p:cNvPr>
          <p:cNvSpPr/>
          <p:nvPr/>
        </p:nvSpPr>
        <p:spPr>
          <a:xfrm>
            <a:off x="0" y="0"/>
            <a:ext cx="12192000" cy="6858000"/>
          </a:xfrm>
          <a:prstGeom prst="rect">
            <a:avLst/>
          </a:prstGeom>
          <a:solidFill>
            <a:schemeClr val="bg1">
              <a:lumMod val="9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0CDAFE75-9D26-4537-9E93-9D4A0E044704}"/>
              </a:ext>
              <a:ext uri="{C183D7F6-B498-43B3-948B-1728B52AA6E4}">
                <adec:decorative xmlns:adec="http://schemas.microsoft.com/office/drawing/2017/decorative" val="1"/>
              </a:ext>
            </a:extLst>
          </p:cNvPr>
          <p:cNvSpPr/>
          <p:nvPr/>
        </p:nvSpPr>
        <p:spPr>
          <a:xfrm rot="5400000">
            <a:off x="6802012" y="2206204"/>
            <a:ext cx="4663440" cy="28522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2E40BA8-EE71-49F9-90D3-0514CB9DF98E}"/>
              </a:ext>
            </a:extLst>
          </p:cNvPr>
          <p:cNvSpPr/>
          <p:nvPr/>
        </p:nvSpPr>
        <p:spPr>
          <a:xfrm>
            <a:off x="8177072" y="3739311"/>
            <a:ext cx="1913321" cy="246221"/>
          </a:xfrm>
          <a:prstGeom prst="rect">
            <a:avLst/>
          </a:prstGeom>
        </p:spPr>
        <p:txBody>
          <a:bodyPr wrap="square" lIns="0" tIns="0" rIns="0" bIns="0">
            <a:spAutoFit/>
          </a:bodyPr>
          <a:lstStyle/>
          <a:p>
            <a:pPr algn="ctr"/>
            <a:r>
              <a:rPr lang="en-US" sz="1600" b="1" dirty="0" err="1">
                <a:solidFill>
                  <a:schemeClr val="bg1"/>
                </a:solidFill>
              </a:rPr>
              <a:t>ShinyApp</a:t>
            </a:r>
            <a:endParaRPr lang="en-US" sz="1600" b="1" dirty="0">
              <a:solidFill>
                <a:schemeClr val="bg1"/>
              </a:solidFill>
            </a:endParaRPr>
          </a:p>
        </p:txBody>
      </p:sp>
      <p:pic>
        <p:nvPicPr>
          <p:cNvPr id="27" name="Graphic 26" descr="Internet">
            <a:extLst>
              <a:ext uri="{FF2B5EF4-FFF2-40B4-BE49-F238E27FC236}">
                <a16:creationId xmlns:a16="http://schemas.microsoft.com/office/drawing/2014/main" id="{028D3954-F8F9-4F1A-A012-7CBB5A10B0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86597" y="2733900"/>
            <a:ext cx="1275547" cy="914400"/>
          </a:xfrm>
          <a:prstGeom prst="rect">
            <a:avLst/>
          </a:prstGeom>
        </p:spPr>
      </p:pic>
    </p:spTree>
    <p:extLst>
      <p:ext uri="{BB962C8B-B14F-4D97-AF65-F5344CB8AC3E}">
        <p14:creationId xmlns:p14="http://schemas.microsoft.com/office/powerpoint/2010/main" val="427467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1C8E072-0A59-4777-9C2A-28EC2E2E465F}"/>
              </a:ext>
            </a:extLst>
          </p:cNvPr>
          <p:cNvSpPr/>
          <p:nvPr/>
        </p:nvSpPr>
        <p:spPr>
          <a:xfrm>
            <a:off x="6783572" y="1232898"/>
            <a:ext cx="4260998" cy="3342724"/>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b="1" dirty="0" err="1">
                <a:solidFill>
                  <a:schemeClr val="tx1"/>
                </a:solidFill>
              </a:rPr>
              <a:t>Recommmender</a:t>
            </a:r>
            <a:r>
              <a:rPr lang="en-US" b="1" dirty="0">
                <a:solidFill>
                  <a:schemeClr val="tx1"/>
                </a:solidFill>
              </a:rPr>
              <a:t> System</a:t>
            </a:r>
          </a:p>
        </p:txBody>
      </p:sp>
      <p:sp>
        <p:nvSpPr>
          <p:cNvPr id="18" name="Rectangle 17">
            <a:extLst>
              <a:ext uri="{FF2B5EF4-FFF2-40B4-BE49-F238E27FC236}">
                <a16:creationId xmlns:a16="http://schemas.microsoft.com/office/drawing/2014/main" id="{85DE2EB6-BFA7-492A-97A1-31921B2D5CE3}"/>
              </a:ext>
            </a:extLst>
          </p:cNvPr>
          <p:cNvSpPr/>
          <p:nvPr/>
        </p:nvSpPr>
        <p:spPr>
          <a:xfrm>
            <a:off x="7414437" y="5048692"/>
            <a:ext cx="3916323" cy="1557591"/>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err="1">
                <a:solidFill>
                  <a:schemeClr val="tx1"/>
                </a:solidFill>
              </a:rPr>
              <a:t>AppUI</a:t>
            </a:r>
            <a:endParaRPr lang="en-US" b="1" dirty="0">
              <a:solidFill>
                <a:schemeClr val="tx1"/>
              </a:solidFill>
            </a:endParaRPr>
          </a:p>
        </p:txBody>
      </p:sp>
      <p:sp>
        <p:nvSpPr>
          <p:cNvPr id="32" name="TextBox 31">
            <a:extLst>
              <a:ext uri="{FF2B5EF4-FFF2-40B4-BE49-F238E27FC236}">
                <a16:creationId xmlns:a16="http://schemas.microsoft.com/office/drawing/2014/main" id="{AC8D13A8-14D8-4913-B5A7-D61335C69639}"/>
              </a:ext>
            </a:extLst>
          </p:cNvPr>
          <p:cNvSpPr txBox="1"/>
          <p:nvPr/>
        </p:nvSpPr>
        <p:spPr>
          <a:xfrm>
            <a:off x="124354" y="-29077"/>
            <a:ext cx="12067646" cy="769441"/>
          </a:xfrm>
          <a:prstGeom prst="rect">
            <a:avLst/>
          </a:prstGeom>
          <a:noFill/>
        </p:spPr>
        <p:txBody>
          <a:bodyPr wrap="square" rtlCol="0">
            <a:spAutoFit/>
          </a:bodyPr>
          <a:lstStyle/>
          <a:p>
            <a:r>
              <a:rPr lang="en-US" sz="3600" b="1" dirty="0">
                <a:solidFill>
                  <a:schemeClr val="bg1"/>
                </a:solidFill>
              </a:rPr>
              <a:t>Wine recommendation </a:t>
            </a:r>
            <a:r>
              <a:rPr lang="en-US" sz="4400" b="1" dirty="0">
                <a:solidFill>
                  <a:schemeClr val="bg1"/>
                </a:solidFill>
              </a:rPr>
              <a:t>– </a:t>
            </a:r>
            <a:r>
              <a:rPr lang="en-US" sz="2800" b="1" dirty="0">
                <a:solidFill>
                  <a:schemeClr val="bg1"/>
                </a:solidFill>
              </a:rPr>
              <a:t>Suggesting similar wines based on user input</a:t>
            </a:r>
            <a:endParaRPr lang="en-US" sz="4400" b="1" dirty="0">
              <a:solidFill>
                <a:schemeClr val="bg1"/>
              </a:solidFill>
            </a:endParaRPr>
          </a:p>
        </p:txBody>
      </p:sp>
      <p:sp>
        <p:nvSpPr>
          <p:cNvPr id="4" name="Rectangle 3">
            <a:extLst>
              <a:ext uri="{FF2B5EF4-FFF2-40B4-BE49-F238E27FC236}">
                <a16:creationId xmlns:a16="http://schemas.microsoft.com/office/drawing/2014/main" id="{6753E53C-E89F-49AB-9A02-9B1A3BCDEE50}"/>
              </a:ext>
            </a:extLst>
          </p:cNvPr>
          <p:cNvSpPr/>
          <p:nvPr/>
        </p:nvSpPr>
        <p:spPr>
          <a:xfrm>
            <a:off x="124353" y="1356189"/>
            <a:ext cx="5971639" cy="525009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sourced a text file ‘common_words_and_bigrams.txt’ to assimilate words used most while describing wines.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used the column description of the dataset to tokenize the string into separate words to compare with aforementioned file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then modified the description variable to only include words which are common with the common words text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the wines the user enters, the </a:t>
            </a:r>
            <a:r>
              <a:rPr lang="en-US" dirty="0" err="1"/>
              <a:t>algo</a:t>
            </a:r>
            <a:r>
              <a:rPr lang="en-US" dirty="0"/>
              <a:t> will pick descriptions of those wines and evaluated which other wines had the same descriptions occurring most. The top ones were chosen as suggestions. </a:t>
            </a:r>
          </a:p>
          <a:p>
            <a:pPr marL="285750" indent="-285750">
              <a:buFont typeface="Arial" panose="020B0604020202020204" pitchFamily="34" charset="0"/>
              <a:buChar char="•"/>
            </a:pPr>
            <a:endParaRPr lang="en-US" dirty="0"/>
          </a:p>
          <a:p>
            <a:endParaRPr lang="en-US" dirty="0"/>
          </a:p>
        </p:txBody>
      </p:sp>
      <p:sp>
        <p:nvSpPr>
          <p:cNvPr id="6" name="Rectangle 5">
            <a:extLst>
              <a:ext uri="{FF2B5EF4-FFF2-40B4-BE49-F238E27FC236}">
                <a16:creationId xmlns:a16="http://schemas.microsoft.com/office/drawing/2014/main" id="{40470CAF-F9FB-444B-ABA0-0340B98F4645}"/>
              </a:ext>
            </a:extLst>
          </p:cNvPr>
          <p:cNvSpPr/>
          <p:nvPr/>
        </p:nvSpPr>
        <p:spPr>
          <a:xfrm>
            <a:off x="0" y="1232898"/>
            <a:ext cx="2619910" cy="585628"/>
          </a:xfrm>
          <a:prstGeom prst="rect">
            <a:avLst/>
          </a:prstGeom>
          <a:solidFill>
            <a:schemeClr val="accent2">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Insights</a:t>
            </a:r>
            <a:endParaRPr lang="en-US" b="1" dirty="0">
              <a:solidFill>
                <a:schemeClr val="tx1"/>
              </a:solidFill>
            </a:endParaRPr>
          </a:p>
        </p:txBody>
      </p:sp>
      <p:sp>
        <p:nvSpPr>
          <p:cNvPr id="2" name="Rectangle 1">
            <a:extLst>
              <a:ext uri="{FF2B5EF4-FFF2-40B4-BE49-F238E27FC236}">
                <a16:creationId xmlns:a16="http://schemas.microsoft.com/office/drawing/2014/main" id="{F6AB4642-B396-478E-BEAC-57218748321F}"/>
              </a:ext>
            </a:extLst>
          </p:cNvPr>
          <p:cNvSpPr/>
          <p:nvPr/>
        </p:nvSpPr>
        <p:spPr>
          <a:xfrm>
            <a:off x="6783572" y="1669312"/>
            <a:ext cx="1424763" cy="1084521"/>
          </a:xfrm>
          <a:prstGeom prst="rect">
            <a:avLst/>
          </a:prstGeom>
          <a:solidFill>
            <a:schemeClr val="accent1">
              <a:lumMod val="60000"/>
              <a:lumOff val="40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t>Data File</a:t>
            </a:r>
          </a:p>
        </p:txBody>
      </p:sp>
      <p:sp>
        <p:nvSpPr>
          <p:cNvPr id="7" name="Rectangle 6">
            <a:extLst>
              <a:ext uri="{FF2B5EF4-FFF2-40B4-BE49-F238E27FC236}">
                <a16:creationId xmlns:a16="http://schemas.microsoft.com/office/drawing/2014/main" id="{FA4B1F5A-285B-4380-B0E6-61549DA858F7}"/>
              </a:ext>
            </a:extLst>
          </p:cNvPr>
          <p:cNvSpPr/>
          <p:nvPr/>
        </p:nvSpPr>
        <p:spPr>
          <a:xfrm>
            <a:off x="9619807" y="1669311"/>
            <a:ext cx="1424763" cy="1084521"/>
          </a:xfrm>
          <a:prstGeom prst="rect">
            <a:avLst/>
          </a:prstGeom>
          <a:solidFill>
            <a:schemeClr val="accent1">
              <a:lumMod val="60000"/>
              <a:lumOff val="40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t>Keywords File</a:t>
            </a:r>
          </a:p>
        </p:txBody>
      </p:sp>
      <p:sp>
        <p:nvSpPr>
          <p:cNvPr id="9" name="Rectangle 8">
            <a:extLst>
              <a:ext uri="{FF2B5EF4-FFF2-40B4-BE49-F238E27FC236}">
                <a16:creationId xmlns:a16="http://schemas.microsoft.com/office/drawing/2014/main" id="{84D149ED-8DE9-478C-AF95-289C9F387642}"/>
              </a:ext>
            </a:extLst>
          </p:cNvPr>
          <p:cNvSpPr/>
          <p:nvPr/>
        </p:nvSpPr>
        <p:spPr>
          <a:xfrm>
            <a:off x="7414437" y="3429000"/>
            <a:ext cx="1424763" cy="1084521"/>
          </a:xfrm>
          <a:prstGeom prst="rect">
            <a:avLst/>
          </a:prstGeom>
          <a:solidFill>
            <a:schemeClr val="accent1">
              <a:lumMod val="60000"/>
              <a:lumOff val="40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Replace description with key words</a:t>
            </a:r>
          </a:p>
        </p:txBody>
      </p:sp>
      <p:sp>
        <p:nvSpPr>
          <p:cNvPr id="10" name="Rectangle 9">
            <a:extLst>
              <a:ext uri="{FF2B5EF4-FFF2-40B4-BE49-F238E27FC236}">
                <a16:creationId xmlns:a16="http://schemas.microsoft.com/office/drawing/2014/main" id="{A87356B9-B393-48F6-AC9E-CEBD42E45FE4}"/>
              </a:ext>
            </a:extLst>
          </p:cNvPr>
          <p:cNvSpPr/>
          <p:nvPr/>
        </p:nvSpPr>
        <p:spPr>
          <a:xfrm>
            <a:off x="7414437" y="5048693"/>
            <a:ext cx="1424763" cy="1084521"/>
          </a:xfrm>
          <a:prstGeom prst="rect">
            <a:avLst/>
          </a:prstGeom>
          <a:solidFill>
            <a:schemeClr val="accent1">
              <a:lumMod val="60000"/>
              <a:lumOff val="40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t>Identify keywords of selected wine</a:t>
            </a:r>
          </a:p>
        </p:txBody>
      </p:sp>
      <p:sp>
        <p:nvSpPr>
          <p:cNvPr id="11" name="Rectangle 10">
            <a:extLst>
              <a:ext uri="{FF2B5EF4-FFF2-40B4-BE49-F238E27FC236}">
                <a16:creationId xmlns:a16="http://schemas.microsoft.com/office/drawing/2014/main" id="{A64A9FF9-75B2-41E1-9B1A-A91EBA362B6F}"/>
              </a:ext>
            </a:extLst>
          </p:cNvPr>
          <p:cNvSpPr/>
          <p:nvPr/>
        </p:nvSpPr>
        <p:spPr>
          <a:xfrm>
            <a:off x="9906000" y="5048692"/>
            <a:ext cx="1424763" cy="1084521"/>
          </a:xfrm>
          <a:prstGeom prst="rect">
            <a:avLst/>
          </a:prstGeom>
          <a:solidFill>
            <a:schemeClr val="accent1">
              <a:lumMod val="60000"/>
              <a:lumOff val="40000"/>
            </a:schemeClr>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t>Recommend other wines with same keywords</a:t>
            </a:r>
          </a:p>
        </p:txBody>
      </p:sp>
      <p:cxnSp>
        <p:nvCxnSpPr>
          <p:cNvPr id="5" name="Connector: Elbow 4">
            <a:extLst>
              <a:ext uri="{FF2B5EF4-FFF2-40B4-BE49-F238E27FC236}">
                <a16:creationId xmlns:a16="http://schemas.microsoft.com/office/drawing/2014/main" id="{31BAFB9A-1C65-4048-AC9C-B218CF350136}"/>
              </a:ext>
            </a:extLst>
          </p:cNvPr>
          <p:cNvCxnSpPr>
            <a:stCxn id="2" idx="2"/>
            <a:endCxn id="9" idx="0"/>
          </p:cNvCxnSpPr>
          <p:nvPr/>
        </p:nvCxnSpPr>
        <p:spPr>
          <a:xfrm rot="16200000" flipH="1">
            <a:off x="7473803" y="2775983"/>
            <a:ext cx="675167" cy="630865"/>
          </a:xfrm>
          <a:prstGeom prst="bentConnector3">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EA026DF-2A71-4DF4-AF67-1491CA7AFC24}"/>
              </a:ext>
            </a:extLst>
          </p:cNvPr>
          <p:cNvCxnSpPr>
            <a:stCxn id="7" idx="2"/>
            <a:endCxn id="9" idx="3"/>
          </p:cNvCxnSpPr>
          <p:nvPr/>
        </p:nvCxnSpPr>
        <p:spPr>
          <a:xfrm rot="5400000">
            <a:off x="8976981" y="2616052"/>
            <a:ext cx="1217429" cy="1492989"/>
          </a:xfrm>
          <a:prstGeom prst="bentConnector2">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E70BF8D-4E6F-422E-BEE2-11DD6E599CA3}"/>
              </a:ext>
            </a:extLst>
          </p:cNvPr>
          <p:cNvCxnSpPr>
            <a:stCxn id="9" idx="2"/>
            <a:endCxn id="10" idx="0"/>
          </p:cNvCxnSpPr>
          <p:nvPr/>
        </p:nvCxnSpPr>
        <p:spPr>
          <a:xfrm>
            <a:off x="8126819" y="4513521"/>
            <a:ext cx="0" cy="535172"/>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ED96009-AF9C-4EC3-BD40-3C690A3A7FBF}"/>
              </a:ext>
            </a:extLst>
          </p:cNvPr>
          <p:cNvCxnSpPr>
            <a:stCxn id="10" idx="3"/>
            <a:endCxn id="11" idx="1"/>
          </p:cNvCxnSpPr>
          <p:nvPr/>
        </p:nvCxnSpPr>
        <p:spPr>
          <a:xfrm flipV="1">
            <a:off x="8839200" y="5590953"/>
            <a:ext cx="1066800" cy="1"/>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760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C8D13A8-14D8-4913-B5A7-D61335C69639}"/>
              </a:ext>
            </a:extLst>
          </p:cNvPr>
          <p:cNvSpPr txBox="1"/>
          <p:nvPr/>
        </p:nvSpPr>
        <p:spPr>
          <a:xfrm>
            <a:off x="124354" y="-29077"/>
            <a:ext cx="12067646" cy="646331"/>
          </a:xfrm>
          <a:prstGeom prst="rect">
            <a:avLst/>
          </a:prstGeom>
          <a:noFill/>
        </p:spPr>
        <p:txBody>
          <a:bodyPr wrap="square" rtlCol="0">
            <a:spAutoFit/>
          </a:bodyPr>
          <a:lstStyle/>
          <a:p>
            <a:r>
              <a:rPr lang="en-US" sz="3600" b="1" dirty="0">
                <a:solidFill>
                  <a:schemeClr val="bg1"/>
                </a:solidFill>
              </a:rPr>
              <a:t>References</a:t>
            </a:r>
            <a:endParaRPr lang="en-US" sz="4400" b="1" dirty="0">
              <a:solidFill>
                <a:schemeClr val="bg1"/>
              </a:solidFill>
            </a:endParaRPr>
          </a:p>
        </p:txBody>
      </p:sp>
      <p:sp>
        <p:nvSpPr>
          <p:cNvPr id="4" name="Rectangle 3">
            <a:extLst>
              <a:ext uri="{FF2B5EF4-FFF2-40B4-BE49-F238E27FC236}">
                <a16:creationId xmlns:a16="http://schemas.microsoft.com/office/drawing/2014/main" id="{6753E53C-E89F-49AB-9A02-9B1A3BCDEE50}"/>
              </a:ext>
            </a:extLst>
          </p:cNvPr>
          <p:cNvSpPr/>
          <p:nvPr/>
        </p:nvSpPr>
        <p:spPr>
          <a:xfrm>
            <a:off x="124353" y="1356190"/>
            <a:ext cx="10540222" cy="235278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STHA: http://www.sthda.com/english/wiki/word-cloud-generator-in-r-one-killer-function-to-do-everything-you-need</a:t>
            </a:r>
          </a:p>
          <a:p>
            <a:pPr marL="285750" indent="-285750">
              <a:buFont typeface="Arial" panose="020B0604020202020204" pitchFamily="34" charset="0"/>
              <a:buChar char="•"/>
            </a:pPr>
            <a:r>
              <a:rPr lang="en-US" dirty="0" err="1">
                <a:solidFill>
                  <a:schemeClr val="tx1"/>
                </a:solidFill>
              </a:rPr>
              <a:t>Kaggel</a:t>
            </a:r>
            <a:r>
              <a:rPr lang="en-US" dirty="0">
                <a:solidFill>
                  <a:schemeClr val="tx1"/>
                </a:solidFill>
              </a:rPr>
              <a:t>: </a:t>
            </a:r>
            <a:r>
              <a:rPr lang="en-US" dirty="0">
                <a:hlinkClick r:id="rId3"/>
              </a:rPr>
              <a:t>(https://www.kaggle.com/sudhirnl7/wine-recommender/data</a:t>
            </a:r>
            <a:r>
              <a:rPr lang="en-US" b="1" dirty="0">
                <a:latin typeface="Arial" panose="020B0604020202020204" pitchFamily="34" charset="0"/>
                <a:cs typeface="Arial" panose="020B0604020202020204" pitchFamily="34" charset="0"/>
              </a:rPr>
              <a:t> </a:t>
            </a:r>
            <a:endParaRPr lang="en-US" dirty="0">
              <a:solidFill>
                <a:schemeClr val="tx1"/>
              </a:solidFill>
            </a:endParaRPr>
          </a:p>
          <a:p>
            <a:pPr marL="285750" indent="-285750">
              <a:buFont typeface="Arial" panose="020B0604020202020204" pitchFamily="34" charset="0"/>
              <a:buChar char="•"/>
            </a:pPr>
            <a:r>
              <a:rPr lang="en-US" dirty="0" err="1">
                <a:solidFill>
                  <a:schemeClr val="tx1"/>
                </a:solidFill>
              </a:rPr>
              <a:t>Statmethods</a:t>
            </a:r>
            <a:r>
              <a:rPr lang="en-US" dirty="0">
                <a:solidFill>
                  <a:schemeClr val="tx1"/>
                </a:solidFill>
              </a:rPr>
              <a:t>: </a:t>
            </a:r>
            <a:r>
              <a:rPr lang="en-US" dirty="0">
                <a:hlinkClick r:id="rId4"/>
              </a:rPr>
              <a:t>https://www.statmethods.net/graphs/bar.html</a:t>
            </a:r>
            <a:endParaRPr lang="en-US" dirty="0"/>
          </a:p>
          <a:p>
            <a:pPr marL="285750" indent="-285750">
              <a:buFont typeface="Arial" panose="020B0604020202020204" pitchFamily="34" charset="0"/>
              <a:buChar char="•"/>
            </a:pPr>
            <a:r>
              <a:rPr lang="en-US" dirty="0">
                <a:solidFill>
                  <a:schemeClr val="tx1"/>
                </a:solidFill>
              </a:rPr>
              <a:t>R-Graph gallery: </a:t>
            </a:r>
            <a:r>
              <a:rPr lang="en-US" dirty="0">
                <a:hlinkClick r:id="rId5"/>
              </a:rPr>
              <a:t>https://www.r-graph-gallery.com/bubble-chart.html</a:t>
            </a:r>
            <a:endParaRPr lang="en-US" dirty="0"/>
          </a:p>
          <a:p>
            <a:pPr marL="285750" indent="-285750">
              <a:buFont typeface="Arial" panose="020B0604020202020204" pitchFamily="34" charset="0"/>
              <a:buChar char="•"/>
            </a:pPr>
            <a:r>
              <a:rPr lang="en-US" dirty="0">
                <a:solidFill>
                  <a:schemeClr val="tx1"/>
                </a:solidFill>
              </a:rPr>
              <a:t>GitHub: </a:t>
            </a:r>
            <a:r>
              <a:rPr lang="en-US" dirty="0">
                <a:solidFill>
                  <a:schemeClr val="tx1"/>
                </a:solidFill>
                <a:hlinkClick r:id="rId6"/>
              </a:rPr>
              <a:t>https://github.com/jordanbean/WineRecommender</a:t>
            </a:r>
            <a:endParaRPr lang="en-US" dirty="0">
              <a:solidFill>
                <a:schemeClr val="tx1"/>
              </a:solidFill>
            </a:endParaRPr>
          </a:p>
          <a:p>
            <a:pPr marL="742950" lvl="1" indent="-285750">
              <a:buFont typeface="Arial" panose="020B0604020202020204" pitchFamily="34" charset="0"/>
              <a:buChar char="•"/>
            </a:pPr>
            <a:r>
              <a:rPr lang="en-US" dirty="0">
                <a:hlinkClick r:id="rId7"/>
              </a:rPr>
              <a:t>https://rstudio.github.io/shiny/tutorial/</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822162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9DA203-56A7-4132-899C-59A7374F6A93}"/>
              </a:ext>
            </a:extLst>
          </p:cNvPr>
          <p:cNvSpPr>
            <a:spLocks noGrp="1"/>
          </p:cNvSpPr>
          <p:nvPr>
            <p:ph type="sldNum" sz="quarter" idx="12"/>
          </p:nvPr>
        </p:nvSpPr>
        <p:spPr/>
        <p:txBody>
          <a:bodyPr/>
          <a:lstStyle/>
          <a:p>
            <a:fld id="{6E18DBF4-37B7-4C4F-9728-A1C100B177EE}" type="slidenum">
              <a:rPr lang="en-US" smtClean="0"/>
              <a:pPr/>
              <a:t>17</a:t>
            </a:fld>
            <a:endParaRPr lang="en-US"/>
          </a:p>
        </p:txBody>
      </p:sp>
      <p:sp>
        <p:nvSpPr>
          <p:cNvPr id="16" name="Rectangle 15">
            <a:extLst>
              <a:ext uri="{FF2B5EF4-FFF2-40B4-BE49-F238E27FC236}">
                <a16:creationId xmlns:a16="http://schemas.microsoft.com/office/drawing/2014/main" id="{CC30942C-AA5F-4B82-AB26-7648B20F276E}"/>
              </a:ext>
            </a:extLst>
          </p:cNvPr>
          <p:cNvSpPr/>
          <p:nvPr/>
        </p:nvSpPr>
        <p:spPr>
          <a:xfrm>
            <a:off x="2373330" y="2332234"/>
            <a:ext cx="6842589" cy="2393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Off to UI</a:t>
            </a:r>
          </a:p>
        </p:txBody>
      </p:sp>
    </p:spTree>
    <p:extLst>
      <p:ext uri="{BB962C8B-B14F-4D97-AF65-F5344CB8AC3E}">
        <p14:creationId xmlns:p14="http://schemas.microsoft.com/office/powerpoint/2010/main" val="3472496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2A6A79"/>
                </a:solidFill>
                <a:effectLst/>
                <a:uLnTx/>
                <a:uFillTx/>
                <a:latin typeface="Segoe UI"/>
                <a:ea typeface="+mj-ea"/>
                <a:cs typeface="+mj-cs"/>
              </a:rPr>
              <a:t>Thank You.</a:t>
            </a:r>
            <a:endParaRPr kumimoji="0" lang="en-ID" sz="4800" b="1" i="0" u="none" strike="noStrike" kern="1200" cap="none" spc="0" normalizeH="0" baseline="0" noProof="0">
              <a:ln>
                <a:noFill/>
              </a:ln>
              <a:solidFill>
                <a:srgbClr val="2A6A79"/>
              </a:solidFill>
              <a:effectLst/>
              <a:uLnTx/>
              <a:uFillTx/>
              <a:latin typeface="Segoe UI"/>
              <a:ea typeface="+mj-ea"/>
              <a:cs typeface="+mj-cs"/>
            </a:endParaRP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0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F3357FE3-6A7B-4E57-A22A-4FAAFC63BA3D}"/>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C379C7E7-F93D-4C77-979C-478DD752862E}"/>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5" name="Straight Connector 34">
            <a:extLst>
              <a:ext uri="{FF2B5EF4-FFF2-40B4-BE49-F238E27FC236}">
                <a16:creationId xmlns:a16="http://schemas.microsoft.com/office/drawing/2014/main" id="{56D00DDA-4DBB-42E8-BF63-B0887FB06B87}"/>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 name="Trapezoid 17">
            <a:extLst>
              <a:ext uri="{FF2B5EF4-FFF2-40B4-BE49-F238E27FC236}">
                <a16:creationId xmlns:a16="http://schemas.microsoft.com/office/drawing/2014/main" id="{E92C973D-B907-4F24-A29E-10A67644DC57}"/>
              </a:ext>
              <a:ext uri="{C183D7F6-B498-43B3-948B-1728B52AA6E4}">
                <adec:decorative xmlns:adec="http://schemas.microsoft.com/office/drawing/2017/decorative" val="1"/>
              </a:ext>
            </a:extLst>
          </p:cNvPr>
          <p:cNvSpPr/>
          <p:nvPr/>
        </p:nvSpPr>
        <p:spPr>
          <a:xfrm rot="5400000">
            <a:off x="6802012" y="2206204"/>
            <a:ext cx="4663440" cy="28522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AC025CE-4784-4B05-9869-C1219C5F13A9}"/>
              </a:ext>
            </a:extLst>
          </p:cNvPr>
          <p:cNvSpPr/>
          <p:nvPr/>
        </p:nvSpPr>
        <p:spPr>
          <a:xfrm>
            <a:off x="8177072" y="3739311"/>
            <a:ext cx="1913321" cy="246221"/>
          </a:xfrm>
          <a:prstGeom prst="rect">
            <a:avLst/>
          </a:prstGeom>
        </p:spPr>
        <p:txBody>
          <a:bodyPr wrap="square" lIns="0" tIns="0" rIns="0" bIns="0">
            <a:spAutoFit/>
          </a:bodyPr>
          <a:lstStyle/>
          <a:p>
            <a:pPr algn="ctr"/>
            <a:r>
              <a:rPr lang="en-US" sz="1600" b="1" dirty="0" err="1">
                <a:solidFill>
                  <a:schemeClr val="bg1"/>
                </a:solidFill>
              </a:rPr>
              <a:t>ShinyApp</a:t>
            </a:r>
            <a:endParaRPr lang="en-US" sz="1600" b="1" dirty="0">
              <a:solidFill>
                <a:schemeClr val="bg1"/>
              </a:solidFill>
            </a:endParaRPr>
          </a:p>
        </p:txBody>
      </p:sp>
      <p:pic>
        <p:nvPicPr>
          <p:cNvPr id="4" name="Graphic 3" descr="Internet">
            <a:extLst>
              <a:ext uri="{FF2B5EF4-FFF2-40B4-BE49-F238E27FC236}">
                <a16:creationId xmlns:a16="http://schemas.microsoft.com/office/drawing/2014/main" id="{7B62129C-8386-4F81-AFA8-D2170B664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6597" y="2733900"/>
            <a:ext cx="1275547" cy="914400"/>
          </a:xfrm>
          <a:prstGeom prst="rect">
            <a:avLst/>
          </a:prstGeom>
        </p:spPr>
      </p:pic>
      <p:sp>
        <p:nvSpPr>
          <p:cNvPr id="41" name="Trapezoid 40">
            <a:extLst>
              <a:ext uri="{FF2B5EF4-FFF2-40B4-BE49-F238E27FC236}">
                <a16:creationId xmlns:a16="http://schemas.microsoft.com/office/drawing/2014/main" id="{A834B40E-8177-40ED-945F-66DDEA28ED2A}"/>
              </a:ext>
              <a:ext uri="{C183D7F6-B498-43B3-948B-1728B52AA6E4}">
                <adec:decorative xmlns:adec="http://schemas.microsoft.com/office/drawing/2017/decorative" val="1"/>
              </a:ext>
            </a:extLst>
          </p:cNvPr>
          <p:cNvSpPr/>
          <p:nvPr/>
        </p:nvSpPr>
        <p:spPr>
          <a:xfrm rot="5400000">
            <a:off x="756837" y="2206204"/>
            <a:ext cx="4663440" cy="28522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326372C-8111-4994-8A9C-134986C12774}"/>
              </a:ext>
            </a:extLst>
          </p:cNvPr>
          <p:cNvSpPr/>
          <p:nvPr/>
        </p:nvSpPr>
        <p:spPr>
          <a:xfrm>
            <a:off x="2131897" y="3472189"/>
            <a:ext cx="1913321" cy="492443"/>
          </a:xfrm>
          <a:prstGeom prst="rect">
            <a:avLst/>
          </a:prstGeom>
        </p:spPr>
        <p:txBody>
          <a:bodyPr wrap="square" lIns="0" tIns="0" rIns="0" bIns="0">
            <a:spAutoFit/>
          </a:bodyPr>
          <a:lstStyle/>
          <a:p>
            <a:pPr algn="ctr"/>
            <a:r>
              <a:rPr lang="en-US" sz="1600" b="1" dirty="0">
                <a:solidFill>
                  <a:schemeClr val="bg1"/>
                </a:solidFill>
              </a:rPr>
              <a:t>Team introduction &amp;</a:t>
            </a:r>
          </a:p>
          <a:p>
            <a:pPr algn="ctr"/>
            <a:r>
              <a:rPr lang="en-US" sz="1600" b="1" dirty="0">
                <a:solidFill>
                  <a:schemeClr val="bg1"/>
                </a:solidFill>
              </a:rPr>
              <a:t>Problem Statement</a:t>
            </a:r>
          </a:p>
        </p:txBody>
      </p:sp>
      <p:sp>
        <p:nvSpPr>
          <p:cNvPr id="43" name="Freeform 1676" descr="Icon of check box. ">
            <a:extLst>
              <a:ext uri="{FF2B5EF4-FFF2-40B4-BE49-F238E27FC236}">
                <a16:creationId xmlns:a16="http://schemas.microsoft.com/office/drawing/2014/main" id="{2B70B627-0B32-44C9-8B65-64F990923076}"/>
              </a:ext>
            </a:extLst>
          </p:cNvPr>
          <p:cNvSpPr>
            <a:spLocks noEditPoints="1"/>
          </p:cNvSpPr>
          <p:nvPr/>
        </p:nvSpPr>
        <p:spPr bwMode="auto">
          <a:xfrm>
            <a:off x="2396641" y="2810766"/>
            <a:ext cx="530549" cy="380334"/>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b="1" dirty="0"/>
          </a:p>
        </p:txBody>
      </p:sp>
      <p:pic>
        <p:nvPicPr>
          <p:cNvPr id="3" name="Graphic 2" descr="Users">
            <a:extLst>
              <a:ext uri="{FF2B5EF4-FFF2-40B4-BE49-F238E27FC236}">
                <a16:creationId xmlns:a16="http://schemas.microsoft.com/office/drawing/2014/main" id="{E8088AFB-C691-4135-A1CF-3125C106F6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233" y="2613213"/>
            <a:ext cx="914400" cy="914400"/>
          </a:xfrm>
          <a:prstGeom prst="rect">
            <a:avLst/>
          </a:prstGeom>
        </p:spPr>
      </p:pic>
      <p:sp>
        <p:nvSpPr>
          <p:cNvPr id="20" name="Trapezoid 19">
            <a:extLst>
              <a:ext uri="{FF2B5EF4-FFF2-40B4-BE49-F238E27FC236}">
                <a16:creationId xmlns:a16="http://schemas.microsoft.com/office/drawing/2014/main" id="{D2DDFC99-4CA3-4071-9AF7-95297AC9C6D7}"/>
              </a:ext>
              <a:ext uri="{C183D7F6-B498-43B3-948B-1728B52AA6E4}">
                <adec:decorative xmlns:adec="http://schemas.microsoft.com/office/drawing/2017/decorative" val="1"/>
              </a:ext>
            </a:extLst>
          </p:cNvPr>
          <p:cNvSpPr/>
          <p:nvPr/>
        </p:nvSpPr>
        <p:spPr>
          <a:xfrm rot="5400000">
            <a:off x="3769146" y="2391136"/>
            <a:ext cx="4663440" cy="2852245"/>
          </a:xfrm>
          <a:prstGeom prst="trapezoi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98EDE1D-E9CA-4684-BBCF-F7B58D14138E}"/>
              </a:ext>
            </a:extLst>
          </p:cNvPr>
          <p:cNvSpPr/>
          <p:nvPr/>
        </p:nvSpPr>
        <p:spPr>
          <a:xfrm>
            <a:off x="4841579" y="3287248"/>
            <a:ext cx="2433822" cy="246221"/>
          </a:xfrm>
          <a:prstGeom prst="rect">
            <a:avLst/>
          </a:prstGeom>
        </p:spPr>
        <p:txBody>
          <a:bodyPr wrap="square" lIns="0" tIns="0" rIns="0" bIns="0">
            <a:spAutoFit/>
          </a:bodyPr>
          <a:lstStyle/>
          <a:p>
            <a:pPr algn="ctr"/>
            <a:r>
              <a:rPr lang="en-US" sz="1600" b="1" dirty="0">
                <a:solidFill>
                  <a:schemeClr val="bg1"/>
                </a:solidFill>
              </a:rPr>
              <a:t>Data Exploration</a:t>
            </a:r>
          </a:p>
        </p:txBody>
      </p:sp>
      <p:sp>
        <p:nvSpPr>
          <p:cNvPr id="27" name="Rectangle 26">
            <a:extLst>
              <a:ext uri="{FF2B5EF4-FFF2-40B4-BE49-F238E27FC236}">
                <a16:creationId xmlns:a16="http://schemas.microsoft.com/office/drawing/2014/main" id="{E6FF0440-07CE-4474-BF1D-E66029FC3DA5}"/>
              </a:ext>
            </a:extLst>
          </p:cNvPr>
          <p:cNvSpPr/>
          <p:nvPr/>
        </p:nvSpPr>
        <p:spPr>
          <a:xfrm>
            <a:off x="4878856" y="4054291"/>
            <a:ext cx="2444021" cy="954364"/>
          </a:xfrm>
          <a:prstGeom prst="rect">
            <a:avLst/>
          </a:prstGeom>
        </p:spPr>
        <p:txBody>
          <a:bodyPr wrap="square" lIns="0" tIns="0" rIns="0" bIns="0" anchor="t">
            <a:spAutoFit/>
          </a:bodyPr>
          <a:lstStyle/>
          <a:p>
            <a:pPr marL="342900" indent="-342900">
              <a:lnSpc>
                <a:spcPts val="1900"/>
              </a:lnSpc>
              <a:buFont typeface="+mj-lt"/>
              <a:buAutoNum type="arabicPeriod"/>
            </a:pPr>
            <a:r>
              <a:rPr lang="en-US" sz="1400" dirty="0">
                <a:solidFill>
                  <a:schemeClr val="bg1"/>
                </a:solidFill>
                <a:cs typeface="Segoe UI" panose="020B0502040204020203" pitchFamily="34" charset="0"/>
              </a:rPr>
              <a:t>Datasets Used</a:t>
            </a:r>
          </a:p>
          <a:p>
            <a:pPr marL="342900" indent="-342900">
              <a:lnSpc>
                <a:spcPts val="1900"/>
              </a:lnSpc>
              <a:buFont typeface="+mj-lt"/>
              <a:buAutoNum type="arabicPeriod"/>
            </a:pPr>
            <a:r>
              <a:rPr lang="en-US" sz="1400" dirty="0">
                <a:solidFill>
                  <a:schemeClr val="bg1"/>
                </a:solidFill>
                <a:cs typeface="Segoe UI" panose="020B0502040204020203" pitchFamily="34" charset="0"/>
              </a:rPr>
              <a:t>Data </a:t>
            </a:r>
            <a:r>
              <a:rPr lang="en-US" sz="1400" dirty="0" err="1">
                <a:solidFill>
                  <a:schemeClr val="bg1"/>
                </a:solidFill>
                <a:cs typeface="Segoe UI" panose="020B0502040204020203" pitchFamily="34" charset="0"/>
              </a:rPr>
              <a:t>Clealing</a:t>
            </a:r>
            <a:endParaRPr lang="en-US" sz="1400" dirty="0">
              <a:solidFill>
                <a:schemeClr val="bg1"/>
              </a:solidFill>
              <a:cs typeface="Segoe UI" panose="020B0502040204020203" pitchFamily="34" charset="0"/>
            </a:endParaRPr>
          </a:p>
          <a:p>
            <a:pPr marL="342900" indent="-342900">
              <a:lnSpc>
                <a:spcPts val="1900"/>
              </a:lnSpc>
              <a:buFont typeface="+mj-lt"/>
              <a:buAutoNum type="arabicPeriod"/>
            </a:pPr>
            <a:r>
              <a:rPr lang="en-US" sz="1400" dirty="0">
                <a:solidFill>
                  <a:schemeClr val="bg1"/>
                </a:solidFill>
                <a:cs typeface="Segoe UI" panose="020B0502040204020203" pitchFamily="34" charset="0"/>
              </a:rPr>
              <a:t>Data Summary</a:t>
            </a:r>
          </a:p>
          <a:p>
            <a:pPr marL="342900" indent="-342900">
              <a:lnSpc>
                <a:spcPts val="1900"/>
              </a:lnSpc>
              <a:buFont typeface="+mj-lt"/>
              <a:buAutoNum type="arabicPeriod"/>
            </a:pPr>
            <a:r>
              <a:rPr lang="en-US" sz="1400" dirty="0">
                <a:solidFill>
                  <a:schemeClr val="bg1"/>
                </a:solidFill>
                <a:cs typeface="Segoe UI" panose="020B0502040204020203" pitchFamily="34" charset="0"/>
              </a:rPr>
              <a:t>Data deep dive</a:t>
            </a:r>
          </a:p>
        </p:txBody>
      </p:sp>
      <p:grpSp>
        <p:nvGrpSpPr>
          <p:cNvPr id="28" name="Group 27" descr="Icons of bar chart and line graph.">
            <a:extLst>
              <a:ext uri="{FF2B5EF4-FFF2-40B4-BE49-F238E27FC236}">
                <a16:creationId xmlns:a16="http://schemas.microsoft.com/office/drawing/2014/main" id="{2B9D8937-5CB4-4F51-AD5E-5B38ED9E94F3}"/>
              </a:ext>
            </a:extLst>
          </p:cNvPr>
          <p:cNvGrpSpPr/>
          <p:nvPr/>
        </p:nvGrpSpPr>
        <p:grpSpPr>
          <a:xfrm>
            <a:off x="5829251" y="2619542"/>
            <a:ext cx="533497" cy="382447"/>
            <a:chOff x="4319588" y="2492375"/>
            <a:chExt cx="287338" cy="287338"/>
          </a:xfrm>
          <a:solidFill>
            <a:schemeClr val="bg1"/>
          </a:solidFill>
        </p:grpSpPr>
        <p:sp>
          <p:nvSpPr>
            <p:cNvPr id="29" name="Freeform 372">
              <a:extLst>
                <a:ext uri="{FF2B5EF4-FFF2-40B4-BE49-F238E27FC236}">
                  <a16:creationId xmlns:a16="http://schemas.microsoft.com/office/drawing/2014/main" id="{8280357D-BC7B-4497-B272-8F572A90867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sp>
          <p:nvSpPr>
            <p:cNvPr id="30" name="Freeform 373">
              <a:extLst>
                <a:ext uri="{FF2B5EF4-FFF2-40B4-BE49-F238E27FC236}">
                  <a16:creationId xmlns:a16="http://schemas.microsoft.com/office/drawing/2014/main" id="{B39F444C-5211-4961-B620-101109708CFF}"/>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grpSp>
    </p:spTree>
    <p:extLst>
      <p:ext uri="{BB962C8B-B14F-4D97-AF65-F5344CB8AC3E}">
        <p14:creationId xmlns:p14="http://schemas.microsoft.com/office/powerpoint/2010/main" val="428901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F3357FE3-6A7B-4E57-A22A-4FAAFC63BA3D}"/>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C379C7E7-F93D-4C77-979C-478DD752862E}"/>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5" name="Straight Connector 34">
            <a:extLst>
              <a:ext uri="{FF2B5EF4-FFF2-40B4-BE49-F238E27FC236}">
                <a16:creationId xmlns:a16="http://schemas.microsoft.com/office/drawing/2014/main" id="{56D00DDA-4DBB-42E8-BF63-B0887FB06B87}"/>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 name="Trapezoid 17">
            <a:extLst>
              <a:ext uri="{FF2B5EF4-FFF2-40B4-BE49-F238E27FC236}">
                <a16:creationId xmlns:a16="http://schemas.microsoft.com/office/drawing/2014/main" id="{E92C973D-B907-4F24-A29E-10A67644DC57}"/>
              </a:ext>
              <a:ext uri="{C183D7F6-B498-43B3-948B-1728B52AA6E4}">
                <adec:decorative xmlns:adec="http://schemas.microsoft.com/office/drawing/2017/decorative" val="1"/>
              </a:ext>
            </a:extLst>
          </p:cNvPr>
          <p:cNvSpPr/>
          <p:nvPr/>
        </p:nvSpPr>
        <p:spPr>
          <a:xfrm rot="5400000">
            <a:off x="6802012" y="2206204"/>
            <a:ext cx="4663440" cy="28522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AC025CE-4784-4B05-9869-C1219C5F13A9}"/>
              </a:ext>
            </a:extLst>
          </p:cNvPr>
          <p:cNvSpPr/>
          <p:nvPr/>
        </p:nvSpPr>
        <p:spPr>
          <a:xfrm>
            <a:off x="8177072" y="3739311"/>
            <a:ext cx="1913321" cy="246221"/>
          </a:xfrm>
          <a:prstGeom prst="rect">
            <a:avLst/>
          </a:prstGeom>
        </p:spPr>
        <p:txBody>
          <a:bodyPr wrap="square" lIns="0" tIns="0" rIns="0" bIns="0">
            <a:spAutoFit/>
          </a:bodyPr>
          <a:lstStyle/>
          <a:p>
            <a:pPr algn="ctr"/>
            <a:r>
              <a:rPr lang="en-US" sz="1600" b="1" dirty="0" err="1">
                <a:solidFill>
                  <a:schemeClr val="bg1"/>
                </a:solidFill>
              </a:rPr>
              <a:t>ShinyApp</a:t>
            </a:r>
            <a:endParaRPr lang="en-US" sz="1600" b="1" dirty="0">
              <a:solidFill>
                <a:schemeClr val="bg1"/>
              </a:solidFill>
            </a:endParaRPr>
          </a:p>
        </p:txBody>
      </p:sp>
      <p:pic>
        <p:nvPicPr>
          <p:cNvPr id="4" name="Graphic 3" descr="Internet">
            <a:extLst>
              <a:ext uri="{FF2B5EF4-FFF2-40B4-BE49-F238E27FC236}">
                <a16:creationId xmlns:a16="http://schemas.microsoft.com/office/drawing/2014/main" id="{7B62129C-8386-4F81-AFA8-D2170B664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6597" y="2733900"/>
            <a:ext cx="1275547" cy="914400"/>
          </a:xfrm>
          <a:prstGeom prst="rect">
            <a:avLst/>
          </a:prstGeom>
        </p:spPr>
      </p:pic>
      <p:sp>
        <p:nvSpPr>
          <p:cNvPr id="29" name="Trapezoid 28">
            <a:extLst>
              <a:ext uri="{FF2B5EF4-FFF2-40B4-BE49-F238E27FC236}">
                <a16:creationId xmlns:a16="http://schemas.microsoft.com/office/drawing/2014/main" id="{1BD4FE98-AB40-4C1C-A5C3-0D61EE3AA880}"/>
              </a:ext>
              <a:ext uri="{C183D7F6-B498-43B3-948B-1728B52AA6E4}">
                <adec:decorative xmlns:adec="http://schemas.microsoft.com/office/drawing/2017/decorative" val="1"/>
              </a:ext>
            </a:extLst>
          </p:cNvPr>
          <p:cNvSpPr/>
          <p:nvPr/>
        </p:nvSpPr>
        <p:spPr>
          <a:xfrm rot="5400000">
            <a:off x="3769146" y="2391136"/>
            <a:ext cx="4663440" cy="2852245"/>
          </a:xfrm>
          <a:prstGeom prst="trapezoi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BDFD6BF-14B5-4509-A98B-926BD9F6732F}"/>
              </a:ext>
            </a:extLst>
          </p:cNvPr>
          <p:cNvSpPr/>
          <p:nvPr/>
        </p:nvSpPr>
        <p:spPr>
          <a:xfrm>
            <a:off x="4841579" y="3287248"/>
            <a:ext cx="2433822" cy="246221"/>
          </a:xfrm>
          <a:prstGeom prst="rect">
            <a:avLst/>
          </a:prstGeom>
        </p:spPr>
        <p:txBody>
          <a:bodyPr wrap="square" lIns="0" tIns="0" rIns="0" bIns="0">
            <a:spAutoFit/>
          </a:bodyPr>
          <a:lstStyle/>
          <a:p>
            <a:pPr algn="ctr"/>
            <a:r>
              <a:rPr lang="en-US" sz="1600" b="1" dirty="0">
                <a:solidFill>
                  <a:schemeClr val="bg1"/>
                </a:solidFill>
              </a:rPr>
              <a:t>Data Exploration</a:t>
            </a:r>
          </a:p>
        </p:txBody>
      </p:sp>
      <p:sp>
        <p:nvSpPr>
          <p:cNvPr id="37" name="Rectangle 36">
            <a:extLst>
              <a:ext uri="{FF2B5EF4-FFF2-40B4-BE49-F238E27FC236}">
                <a16:creationId xmlns:a16="http://schemas.microsoft.com/office/drawing/2014/main" id="{43B681E6-6AD9-4F86-B972-E82BAA580E29}"/>
              </a:ext>
            </a:extLst>
          </p:cNvPr>
          <p:cNvSpPr/>
          <p:nvPr/>
        </p:nvSpPr>
        <p:spPr>
          <a:xfrm>
            <a:off x="4878856" y="4054291"/>
            <a:ext cx="2444021" cy="954364"/>
          </a:xfrm>
          <a:prstGeom prst="rect">
            <a:avLst/>
          </a:prstGeom>
        </p:spPr>
        <p:txBody>
          <a:bodyPr wrap="square" lIns="0" tIns="0" rIns="0" bIns="0" anchor="t">
            <a:spAutoFit/>
          </a:bodyPr>
          <a:lstStyle/>
          <a:p>
            <a:pPr marL="342900" indent="-342900">
              <a:lnSpc>
                <a:spcPts val="1900"/>
              </a:lnSpc>
              <a:buFont typeface="+mj-lt"/>
              <a:buAutoNum type="arabicPeriod"/>
            </a:pPr>
            <a:r>
              <a:rPr lang="en-US" sz="1400" dirty="0">
                <a:solidFill>
                  <a:schemeClr val="bg1"/>
                </a:solidFill>
                <a:cs typeface="Segoe UI" panose="020B0502040204020203" pitchFamily="34" charset="0"/>
              </a:rPr>
              <a:t>Datasets Used</a:t>
            </a:r>
          </a:p>
          <a:p>
            <a:pPr marL="342900" indent="-342900">
              <a:lnSpc>
                <a:spcPts val="1900"/>
              </a:lnSpc>
              <a:buFont typeface="+mj-lt"/>
              <a:buAutoNum type="arabicPeriod"/>
            </a:pPr>
            <a:r>
              <a:rPr lang="en-US" sz="1400" dirty="0">
                <a:solidFill>
                  <a:schemeClr val="bg1"/>
                </a:solidFill>
                <a:cs typeface="Segoe UI" panose="020B0502040204020203" pitchFamily="34" charset="0"/>
              </a:rPr>
              <a:t>Data </a:t>
            </a:r>
            <a:r>
              <a:rPr lang="en-US" sz="1400" dirty="0" err="1">
                <a:solidFill>
                  <a:schemeClr val="bg1"/>
                </a:solidFill>
                <a:cs typeface="Segoe UI" panose="020B0502040204020203" pitchFamily="34" charset="0"/>
              </a:rPr>
              <a:t>Clealing</a:t>
            </a:r>
            <a:endParaRPr lang="en-US" sz="1400" dirty="0">
              <a:solidFill>
                <a:schemeClr val="bg1"/>
              </a:solidFill>
              <a:cs typeface="Segoe UI" panose="020B0502040204020203" pitchFamily="34" charset="0"/>
            </a:endParaRPr>
          </a:p>
          <a:p>
            <a:pPr marL="342900" indent="-342900">
              <a:lnSpc>
                <a:spcPts val="1900"/>
              </a:lnSpc>
              <a:buFont typeface="+mj-lt"/>
              <a:buAutoNum type="arabicPeriod"/>
            </a:pPr>
            <a:r>
              <a:rPr lang="en-US" sz="1400" dirty="0">
                <a:solidFill>
                  <a:schemeClr val="bg1"/>
                </a:solidFill>
                <a:cs typeface="Segoe UI" panose="020B0502040204020203" pitchFamily="34" charset="0"/>
              </a:rPr>
              <a:t>Data Summary</a:t>
            </a:r>
          </a:p>
          <a:p>
            <a:pPr marL="342900" indent="-342900">
              <a:lnSpc>
                <a:spcPts val="1900"/>
              </a:lnSpc>
              <a:buFont typeface="+mj-lt"/>
              <a:buAutoNum type="arabicPeriod"/>
            </a:pPr>
            <a:r>
              <a:rPr lang="en-US" sz="1400" dirty="0">
                <a:solidFill>
                  <a:schemeClr val="bg1"/>
                </a:solidFill>
                <a:cs typeface="Segoe UI" panose="020B0502040204020203" pitchFamily="34" charset="0"/>
              </a:rPr>
              <a:t>Data deep dive</a:t>
            </a:r>
          </a:p>
        </p:txBody>
      </p:sp>
      <p:grpSp>
        <p:nvGrpSpPr>
          <p:cNvPr id="38" name="Group 37" descr="Icons of bar chart and line graph.">
            <a:extLst>
              <a:ext uri="{FF2B5EF4-FFF2-40B4-BE49-F238E27FC236}">
                <a16:creationId xmlns:a16="http://schemas.microsoft.com/office/drawing/2014/main" id="{032A1A54-46B8-461F-9D23-C2213F28C4F9}"/>
              </a:ext>
            </a:extLst>
          </p:cNvPr>
          <p:cNvGrpSpPr/>
          <p:nvPr/>
        </p:nvGrpSpPr>
        <p:grpSpPr>
          <a:xfrm>
            <a:off x="5829251" y="2619542"/>
            <a:ext cx="533497" cy="382447"/>
            <a:chOff x="4319588" y="2492375"/>
            <a:chExt cx="287338" cy="287338"/>
          </a:xfrm>
          <a:solidFill>
            <a:schemeClr val="bg1"/>
          </a:solidFill>
        </p:grpSpPr>
        <p:sp>
          <p:nvSpPr>
            <p:cNvPr id="39" name="Freeform 372">
              <a:extLst>
                <a:ext uri="{FF2B5EF4-FFF2-40B4-BE49-F238E27FC236}">
                  <a16:creationId xmlns:a16="http://schemas.microsoft.com/office/drawing/2014/main" id="{A1BDC245-67A9-42BE-B988-66C4324A2E10}"/>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sp>
          <p:nvSpPr>
            <p:cNvPr id="40" name="Freeform 373">
              <a:extLst>
                <a:ext uri="{FF2B5EF4-FFF2-40B4-BE49-F238E27FC236}">
                  <a16:creationId xmlns:a16="http://schemas.microsoft.com/office/drawing/2014/main" id="{A83933F7-A41F-4107-A29B-4DE06FAD4484}"/>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grpSp>
      <p:sp>
        <p:nvSpPr>
          <p:cNvPr id="44" name="Rectangle 43">
            <a:extLst>
              <a:ext uri="{FF2B5EF4-FFF2-40B4-BE49-F238E27FC236}">
                <a16:creationId xmlns:a16="http://schemas.microsoft.com/office/drawing/2014/main" id="{80CF0028-652B-4F6C-830A-2C0CF74F9515}"/>
              </a:ext>
            </a:extLst>
          </p:cNvPr>
          <p:cNvSpPr/>
          <p:nvPr/>
        </p:nvSpPr>
        <p:spPr>
          <a:xfrm>
            <a:off x="0" y="0"/>
            <a:ext cx="12192000" cy="6858000"/>
          </a:xfrm>
          <a:prstGeom prst="rect">
            <a:avLst/>
          </a:prstGeom>
          <a:solidFill>
            <a:schemeClr val="bg1">
              <a:lumMod val="9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apezoid 44">
            <a:extLst>
              <a:ext uri="{FF2B5EF4-FFF2-40B4-BE49-F238E27FC236}">
                <a16:creationId xmlns:a16="http://schemas.microsoft.com/office/drawing/2014/main" id="{38056D84-9F1F-421B-80D3-01D65B416365}"/>
              </a:ext>
              <a:ext uri="{C183D7F6-B498-43B3-948B-1728B52AA6E4}">
                <adec:decorative xmlns:adec="http://schemas.microsoft.com/office/drawing/2017/decorative" val="1"/>
              </a:ext>
            </a:extLst>
          </p:cNvPr>
          <p:cNvSpPr/>
          <p:nvPr/>
        </p:nvSpPr>
        <p:spPr>
          <a:xfrm rot="5400000">
            <a:off x="756837" y="2206204"/>
            <a:ext cx="4663440" cy="28522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A91EBE89-0261-4B48-B9CE-38A2AB90A04A}"/>
              </a:ext>
            </a:extLst>
          </p:cNvPr>
          <p:cNvSpPr/>
          <p:nvPr/>
        </p:nvSpPr>
        <p:spPr>
          <a:xfrm>
            <a:off x="2131897" y="3472189"/>
            <a:ext cx="1913321" cy="492443"/>
          </a:xfrm>
          <a:prstGeom prst="rect">
            <a:avLst/>
          </a:prstGeom>
        </p:spPr>
        <p:txBody>
          <a:bodyPr wrap="square" lIns="0" tIns="0" rIns="0" bIns="0">
            <a:spAutoFit/>
          </a:bodyPr>
          <a:lstStyle/>
          <a:p>
            <a:pPr algn="ctr"/>
            <a:r>
              <a:rPr lang="en-US" sz="1600" b="1" dirty="0">
                <a:solidFill>
                  <a:schemeClr val="bg1"/>
                </a:solidFill>
              </a:rPr>
              <a:t>Team introduction &amp;</a:t>
            </a:r>
          </a:p>
          <a:p>
            <a:pPr algn="ctr"/>
            <a:r>
              <a:rPr lang="en-US" sz="1600" b="1" dirty="0">
                <a:solidFill>
                  <a:schemeClr val="bg1"/>
                </a:solidFill>
              </a:rPr>
              <a:t>Problem Statement</a:t>
            </a:r>
          </a:p>
        </p:txBody>
      </p:sp>
      <p:sp>
        <p:nvSpPr>
          <p:cNvPr id="47" name="Freeform 1676" descr="Icon of check box. ">
            <a:extLst>
              <a:ext uri="{FF2B5EF4-FFF2-40B4-BE49-F238E27FC236}">
                <a16:creationId xmlns:a16="http://schemas.microsoft.com/office/drawing/2014/main" id="{9B04B73B-9012-44E7-90C9-74819519BF71}"/>
              </a:ext>
            </a:extLst>
          </p:cNvPr>
          <p:cNvSpPr>
            <a:spLocks noEditPoints="1"/>
          </p:cNvSpPr>
          <p:nvPr/>
        </p:nvSpPr>
        <p:spPr bwMode="auto">
          <a:xfrm>
            <a:off x="2396641" y="2810766"/>
            <a:ext cx="530549" cy="380334"/>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b="1" dirty="0"/>
          </a:p>
        </p:txBody>
      </p:sp>
      <p:pic>
        <p:nvPicPr>
          <p:cNvPr id="48" name="Graphic 47" descr="Users">
            <a:extLst>
              <a:ext uri="{FF2B5EF4-FFF2-40B4-BE49-F238E27FC236}">
                <a16:creationId xmlns:a16="http://schemas.microsoft.com/office/drawing/2014/main" id="{E0F282B9-9F84-47A1-8798-8CF31529EF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233" y="2613213"/>
            <a:ext cx="914400" cy="914400"/>
          </a:xfrm>
          <a:prstGeom prst="rect">
            <a:avLst/>
          </a:prstGeom>
        </p:spPr>
      </p:pic>
    </p:spTree>
    <p:extLst>
      <p:ext uri="{BB962C8B-B14F-4D97-AF65-F5344CB8AC3E}">
        <p14:creationId xmlns:p14="http://schemas.microsoft.com/office/powerpoint/2010/main" val="153786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8"/>
          </p:nvPr>
        </p:nvSpPr>
        <p:spPr>
          <a:xfrm>
            <a:off x="1520177" y="3288895"/>
            <a:ext cx="2596896" cy="431800"/>
          </a:xfrm>
        </p:spPr>
        <p:txBody>
          <a:bodyPr>
            <a:normAutofit/>
          </a:bodyPr>
          <a:lstStyle/>
          <a:p>
            <a:r>
              <a:rPr lang="en-US" dirty="0">
                <a:latin typeface="Arial" panose="020B0604020202020204" pitchFamily="34" charset="0"/>
                <a:cs typeface="Arial" panose="020B0604020202020204" pitchFamily="34" charset="0"/>
              </a:rPr>
              <a:t>Deepankar Singh</a:t>
            </a:r>
          </a:p>
        </p:txBody>
      </p:sp>
      <p:sp>
        <p:nvSpPr>
          <p:cNvPr id="13" name="Text Placeholder 12"/>
          <p:cNvSpPr>
            <a:spLocks noGrp="1"/>
          </p:cNvSpPr>
          <p:nvPr>
            <p:ph type="body" sz="quarter" idx="19"/>
          </p:nvPr>
        </p:nvSpPr>
        <p:spPr>
          <a:xfrm>
            <a:off x="7590684" y="3288895"/>
            <a:ext cx="2596896" cy="431800"/>
          </a:xfrm>
        </p:spPr>
        <p:txBody>
          <a:bodyPr>
            <a:normAutofit/>
          </a:bodyPr>
          <a:lstStyle/>
          <a:p>
            <a:r>
              <a:rPr lang="en-US" dirty="0">
                <a:latin typeface="Arial" panose="020B0604020202020204" pitchFamily="34" charset="0"/>
                <a:cs typeface="Arial" panose="020B0604020202020204" pitchFamily="34" charset="0"/>
              </a:rPr>
              <a:t>Saumya Bharti</a:t>
            </a:r>
          </a:p>
        </p:txBody>
      </p:sp>
      <p:sp>
        <p:nvSpPr>
          <p:cNvPr id="14" name="Text Placeholder 13"/>
          <p:cNvSpPr>
            <a:spLocks noGrp="1"/>
          </p:cNvSpPr>
          <p:nvPr>
            <p:ph type="body" sz="quarter" idx="20"/>
          </p:nvPr>
        </p:nvSpPr>
        <p:spPr>
          <a:xfrm>
            <a:off x="4424427" y="3288895"/>
            <a:ext cx="2596896" cy="431800"/>
          </a:xfrm>
        </p:spPr>
        <p:txBody>
          <a:bodyPr>
            <a:normAutofit/>
          </a:bodyPr>
          <a:lstStyle/>
          <a:p>
            <a:r>
              <a:rPr lang="en-US" dirty="0">
                <a:latin typeface="Arial" panose="020B0604020202020204" pitchFamily="34" charset="0"/>
                <a:cs typeface="Arial" panose="020B0604020202020204" pitchFamily="34" charset="0"/>
              </a:rPr>
              <a:t>Soujanya S</a:t>
            </a:r>
          </a:p>
        </p:txBody>
      </p:sp>
      <p:pic>
        <p:nvPicPr>
          <p:cNvPr id="11" name="Picture 10" descr="A person wearing a suit and glasses&#10;&#10;Description automatically generated">
            <a:extLst>
              <a:ext uri="{FF2B5EF4-FFF2-40B4-BE49-F238E27FC236}">
                <a16:creationId xmlns:a16="http://schemas.microsoft.com/office/drawing/2014/main" id="{C84E88C3-4A7B-46C5-A2C6-5B870114CA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52" b="24634"/>
          <a:stretch/>
        </p:blipFill>
        <p:spPr>
          <a:xfrm>
            <a:off x="7680835" y="1212351"/>
            <a:ext cx="1987148" cy="1960800"/>
          </a:xfrm>
          <a:prstGeom prst="rect">
            <a:avLst/>
          </a:prstGeom>
        </p:spPr>
      </p:pic>
      <p:sp>
        <p:nvSpPr>
          <p:cNvPr id="15" name="Text Placeholder 11">
            <a:extLst>
              <a:ext uri="{FF2B5EF4-FFF2-40B4-BE49-F238E27FC236}">
                <a16:creationId xmlns:a16="http://schemas.microsoft.com/office/drawing/2014/main" id="{A5E48540-E273-4C29-BDEA-EA97748DAC2E}"/>
              </a:ext>
            </a:extLst>
          </p:cNvPr>
          <p:cNvSpPr txBox="1">
            <a:spLocks/>
          </p:cNvSpPr>
          <p:nvPr/>
        </p:nvSpPr>
        <p:spPr>
          <a:xfrm>
            <a:off x="2556618" y="5916631"/>
            <a:ext cx="2596896" cy="431800"/>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Rahul Madhu</a:t>
            </a:r>
          </a:p>
        </p:txBody>
      </p:sp>
      <p:sp>
        <p:nvSpPr>
          <p:cNvPr id="16" name="Text Placeholder 11">
            <a:extLst>
              <a:ext uri="{FF2B5EF4-FFF2-40B4-BE49-F238E27FC236}">
                <a16:creationId xmlns:a16="http://schemas.microsoft.com/office/drawing/2014/main" id="{EF3B0142-4499-4ED6-A55E-B8D1D0285950}"/>
              </a:ext>
            </a:extLst>
          </p:cNvPr>
          <p:cNvSpPr txBox="1">
            <a:spLocks/>
          </p:cNvSpPr>
          <p:nvPr/>
        </p:nvSpPr>
        <p:spPr>
          <a:xfrm>
            <a:off x="5575508" y="5916631"/>
            <a:ext cx="2596896" cy="431800"/>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Keerthi </a:t>
            </a:r>
            <a:r>
              <a:rPr lang="en-US" dirty="0" err="1">
                <a:latin typeface="Arial" panose="020B0604020202020204" pitchFamily="34" charset="0"/>
                <a:cs typeface="Arial" panose="020B0604020202020204" pitchFamily="34" charset="0"/>
              </a:rPr>
              <a:t>Pullela</a:t>
            </a:r>
            <a:endParaRPr lang="en-US"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763FAAA-7467-4D98-930C-561471EB9B13}"/>
              </a:ext>
            </a:extLst>
          </p:cNvPr>
          <p:cNvSpPr txBox="1"/>
          <p:nvPr/>
        </p:nvSpPr>
        <p:spPr>
          <a:xfrm>
            <a:off x="124354" y="154112"/>
            <a:ext cx="11585047" cy="769441"/>
          </a:xfrm>
          <a:prstGeom prst="rect">
            <a:avLst/>
          </a:prstGeom>
          <a:noFill/>
        </p:spPr>
        <p:txBody>
          <a:bodyPr wrap="square" rtlCol="0">
            <a:spAutoFit/>
          </a:bodyPr>
          <a:lstStyle/>
          <a:p>
            <a:r>
              <a:rPr lang="en-US" sz="4400" b="1" dirty="0">
                <a:solidFill>
                  <a:schemeClr val="bg1"/>
                </a:solidFill>
              </a:rPr>
              <a:t>Team introduction - </a:t>
            </a:r>
            <a:r>
              <a:rPr lang="en-US" sz="4400" b="1" dirty="0" err="1">
                <a:solidFill>
                  <a:schemeClr val="bg1"/>
                </a:solidFill>
              </a:rPr>
              <a:t>Crosstrainers</a:t>
            </a:r>
            <a:endParaRPr lang="en-US" sz="4400" b="1" dirty="0">
              <a:solidFill>
                <a:schemeClr val="bg1"/>
              </a:solidFill>
            </a:endParaRPr>
          </a:p>
        </p:txBody>
      </p:sp>
      <p:pic>
        <p:nvPicPr>
          <p:cNvPr id="4" name="Picture 3" descr="A person wearing a suit and tie&#10;&#10;Description automatically generated">
            <a:extLst>
              <a:ext uri="{FF2B5EF4-FFF2-40B4-BE49-F238E27FC236}">
                <a16:creationId xmlns:a16="http://schemas.microsoft.com/office/drawing/2014/main" id="{6F3DDC49-9D0F-43F9-BA39-CEDCBF900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733" y="1230331"/>
            <a:ext cx="1987148" cy="1942820"/>
          </a:xfrm>
          <a:prstGeom prst="rect">
            <a:avLst/>
          </a:prstGeom>
        </p:spPr>
      </p:pic>
      <p:pic>
        <p:nvPicPr>
          <p:cNvPr id="6" name="Picture 5" descr="A person wearing a suit and tie&#10;&#10;Description automatically generated">
            <a:extLst>
              <a:ext uri="{FF2B5EF4-FFF2-40B4-BE49-F238E27FC236}">
                <a16:creationId xmlns:a16="http://schemas.microsoft.com/office/drawing/2014/main" id="{E9B4AD64-8E54-4F14-B9E3-24621450F5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877" y="1230331"/>
            <a:ext cx="1987148" cy="1942820"/>
          </a:xfrm>
          <a:prstGeom prst="rect">
            <a:avLst/>
          </a:prstGeom>
        </p:spPr>
      </p:pic>
      <p:pic>
        <p:nvPicPr>
          <p:cNvPr id="8" name="Picture 7" descr="A person wearing a suit and tie&#10;&#10;Description automatically generated">
            <a:extLst>
              <a:ext uri="{FF2B5EF4-FFF2-40B4-BE49-F238E27FC236}">
                <a16:creationId xmlns:a16="http://schemas.microsoft.com/office/drawing/2014/main" id="{4441CA96-5E54-4B95-95CB-B27273A89B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4173" y="3857527"/>
            <a:ext cx="1987148" cy="1942820"/>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06335D72-BA0F-4378-B445-DC4700834B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6877" y="3836439"/>
            <a:ext cx="1987148" cy="1960260"/>
          </a:xfrm>
          <a:prstGeom prst="rect">
            <a:avLst/>
          </a:prstGeom>
        </p:spPr>
      </p:pic>
    </p:spTree>
    <p:extLst>
      <p:ext uri="{BB962C8B-B14F-4D97-AF65-F5344CB8AC3E}">
        <p14:creationId xmlns:p14="http://schemas.microsoft.com/office/powerpoint/2010/main" val="364151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E18DBF4-37B7-4C4F-9728-A1C100B177EE}" type="slidenum">
              <a:rPr lang="en-US" smtClean="0">
                <a:latin typeface="Arial" panose="020B0604020202020204" pitchFamily="34" charset="0"/>
                <a:cs typeface="Arial" panose="020B0604020202020204" pitchFamily="34" charset="0"/>
              </a:rPr>
              <a:pPr/>
              <a:t>5</a:t>
            </a:fld>
            <a:endParaRPr lang="en-US">
              <a:latin typeface="Arial" panose="020B0604020202020204" pitchFamily="34" charset="0"/>
              <a:cs typeface="Arial" panose="020B0604020202020204" pitchFamily="34" charset="0"/>
            </a:endParaRPr>
          </a:p>
        </p:txBody>
      </p:sp>
      <p:sp>
        <p:nvSpPr>
          <p:cNvPr id="42" name="Content Placeholder 9">
            <a:extLst>
              <a:ext uri="{FF2B5EF4-FFF2-40B4-BE49-F238E27FC236}">
                <a16:creationId xmlns:a16="http://schemas.microsoft.com/office/drawing/2014/main" id="{60F56258-1A0C-D64C-8380-56738E4604D7}"/>
              </a:ext>
            </a:extLst>
          </p:cNvPr>
          <p:cNvSpPr txBox="1">
            <a:spLocks/>
          </p:cNvSpPr>
          <p:nvPr/>
        </p:nvSpPr>
        <p:spPr>
          <a:xfrm>
            <a:off x="2339163" y="1731689"/>
            <a:ext cx="9909848" cy="4317682"/>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b="1" dirty="0">
                <a:solidFill>
                  <a:srgbClr val="FFC000"/>
                </a:solidFill>
                <a:latin typeface="Segoe UI Light (Body)"/>
                <a:cs typeface="Arial" panose="020B0604020202020204" pitchFamily="34" charset="0"/>
              </a:rPr>
              <a:t>Who are our users?</a:t>
            </a:r>
          </a:p>
          <a:p>
            <a:r>
              <a:rPr lang="en-US" sz="3200" dirty="0">
                <a:latin typeface="Segoe UI Light (Body)"/>
                <a:cs typeface="Arial" panose="020B0604020202020204" pitchFamily="34" charset="0"/>
              </a:rPr>
              <a:t>Millions and millions of people around the globe consume ~290 million hectoliter of wine annually</a:t>
            </a:r>
          </a:p>
          <a:p>
            <a:r>
              <a:rPr lang="en-US" sz="3200" dirty="0">
                <a:latin typeface="Segoe UI Light (Body)"/>
                <a:cs typeface="Arial" panose="020B0604020202020204" pitchFamily="34" charset="0"/>
              </a:rPr>
              <a:t>Stakeholders</a:t>
            </a:r>
          </a:p>
          <a:p>
            <a:pPr lvl="1"/>
            <a:r>
              <a:rPr lang="en-US" sz="2800" dirty="0">
                <a:latin typeface="Segoe UI Light (Body)"/>
                <a:cs typeface="Arial" panose="020B0604020202020204" pitchFamily="34" charset="0"/>
              </a:rPr>
              <a:t>Wine </a:t>
            </a:r>
            <a:r>
              <a:rPr lang="en-US" sz="2800" dirty="0" err="1">
                <a:latin typeface="Segoe UI Light (Body)"/>
                <a:cs typeface="Arial" panose="020B0604020202020204" pitchFamily="34" charset="0"/>
              </a:rPr>
              <a:t>enthusisasts</a:t>
            </a:r>
            <a:endParaRPr lang="en-US" sz="2800" dirty="0">
              <a:latin typeface="Segoe UI Light (Body)"/>
              <a:cs typeface="Arial" panose="020B0604020202020204" pitchFamily="34" charset="0"/>
            </a:endParaRPr>
          </a:p>
          <a:p>
            <a:pPr lvl="1"/>
            <a:r>
              <a:rPr lang="en-US" sz="2800" dirty="0">
                <a:latin typeface="Segoe UI Light (Body)"/>
                <a:cs typeface="Arial" panose="020B0604020202020204" pitchFamily="34" charset="0"/>
              </a:rPr>
              <a:t>Sommeliers</a:t>
            </a:r>
          </a:p>
          <a:p>
            <a:pPr lvl="1"/>
            <a:r>
              <a:rPr lang="en-US" sz="2800" dirty="0">
                <a:latin typeface="Segoe UI Light (Body)"/>
                <a:cs typeface="Arial" panose="020B0604020202020204" pitchFamily="34" charset="0"/>
              </a:rPr>
              <a:t>Wine tourism agencies</a:t>
            </a:r>
          </a:p>
          <a:p>
            <a:pPr marL="0" indent="0">
              <a:buNone/>
            </a:pPr>
            <a:endParaRPr lang="en-US" sz="3600" dirty="0">
              <a:latin typeface="Segoe UI Light (Body)"/>
              <a:cs typeface="Arial" panose="020B0604020202020204" pitchFamily="34" charset="0"/>
            </a:endParaRPr>
          </a:p>
          <a:p>
            <a:pPr marL="0" indent="0">
              <a:lnSpc>
                <a:spcPct val="100000"/>
              </a:lnSpc>
              <a:buNone/>
            </a:pPr>
            <a:r>
              <a:rPr lang="en-US" sz="6000" b="1" dirty="0">
                <a:solidFill>
                  <a:srgbClr val="FFC000"/>
                </a:solidFill>
                <a:latin typeface="Segoe UI Light (Body)"/>
                <a:cs typeface="Arial" panose="020B0604020202020204" pitchFamily="34" charset="0"/>
              </a:rPr>
              <a:t>Why do they need this?</a:t>
            </a:r>
          </a:p>
          <a:p>
            <a:r>
              <a:rPr lang="en-US" sz="3200" dirty="0">
                <a:latin typeface="Segoe UI Light (Body)"/>
                <a:cs typeface="Arial" panose="020B0604020202020204" pitchFamily="34" charset="0"/>
              </a:rPr>
              <a:t>This recommender aims to provide a platform to all these consumers to identify different variety of wines based on the description of their preferred wine.</a:t>
            </a:r>
            <a:endParaRPr lang="en-US" sz="2800" dirty="0">
              <a:latin typeface="Segoe UI Light (Body)"/>
              <a:cs typeface="Arial" panose="020B0604020202020204" pitchFamily="34" charset="0"/>
            </a:endParaRPr>
          </a:p>
          <a:p>
            <a:pPr marL="0" indent="0">
              <a:buNone/>
            </a:pPr>
            <a:endParaRPr lang="en-US"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A3E7AD7-1DE7-4B12-85AE-CE81093AA1AC}"/>
              </a:ext>
            </a:extLst>
          </p:cNvPr>
          <p:cNvPicPr>
            <a:picLocks noChangeAspect="1"/>
          </p:cNvPicPr>
          <p:nvPr/>
        </p:nvPicPr>
        <p:blipFill>
          <a:blip r:embed="rId3"/>
          <a:stretch>
            <a:fillRect/>
          </a:stretch>
        </p:blipFill>
        <p:spPr>
          <a:xfrm>
            <a:off x="124354" y="1632741"/>
            <a:ext cx="2314293" cy="4576673"/>
          </a:xfrm>
          <a:prstGeom prst="rect">
            <a:avLst/>
          </a:prstGeom>
        </p:spPr>
      </p:pic>
      <p:sp>
        <p:nvSpPr>
          <p:cNvPr id="2" name="TextBox 1">
            <a:extLst>
              <a:ext uri="{FF2B5EF4-FFF2-40B4-BE49-F238E27FC236}">
                <a16:creationId xmlns:a16="http://schemas.microsoft.com/office/drawing/2014/main" id="{1B975204-C967-461C-A7EF-36596A091769}"/>
              </a:ext>
            </a:extLst>
          </p:cNvPr>
          <p:cNvSpPr txBox="1"/>
          <p:nvPr/>
        </p:nvSpPr>
        <p:spPr>
          <a:xfrm>
            <a:off x="124354" y="154112"/>
            <a:ext cx="11585047" cy="769441"/>
          </a:xfrm>
          <a:prstGeom prst="rect">
            <a:avLst/>
          </a:prstGeom>
          <a:noFill/>
        </p:spPr>
        <p:txBody>
          <a:bodyPr wrap="square" rtlCol="0">
            <a:spAutoFit/>
          </a:bodyPr>
          <a:lstStyle/>
          <a:p>
            <a:r>
              <a:rPr lang="en-US" sz="4400" b="1" dirty="0">
                <a:solidFill>
                  <a:schemeClr val="bg1"/>
                </a:solidFill>
              </a:rPr>
              <a:t>Problem Statement</a:t>
            </a:r>
          </a:p>
        </p:txBody>
      </p:sp>
    </p:spTree>
    <p:extLst>
      <p:ext uri="{BB962C8B-B14F-4D97-AF65-F5344CB8AC3E}">
        <p14:creationId xmlns:p14="http://schemas.microsoft.com/office/powerpoint/2010/main" val="2950974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F3357FE3-6A7B-4E57-A22A-4FAAFC63BA3D}"/>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C379C7E7-F93D-4C77-979C-478DD752862E}"/>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Overview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35" name="Straight Connector 34">
            <a:extLst>
              <a:ext uri="{FF2B5EF4-FFF2-40B4-BE49-F238E27FC236}">
                <a16:creationId xmlns:a16="http://schemas.microsoft.com/office/drawing/2014/main" id="{56D00DDA-4DBB-42E8-BF63-B0887FB06B87}"/>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 name="Trapezoid 17">
            <a:extLst>
              <a:ext uri="{FF2B5EF4-FFF2-40B4-BE49-F238E27FC236}">
                <a16:creationId xmlns:a16="http://schemas.microsoft.com/office/drawing/2014/main" id="{E92C973D-B907-4F24-A29E-10A67644DC57}"/>
              </a:ext>
              <a:ext uri="{C183D7F6-B498-43B3-948B-1728B52AA6E4}">
                <adec:decorative xmlns:adec="http://schemas.microsoft.com/office/drawing/2017/decorative" val="1"/>
              </a:ext>
            </a:extLst>
          </p:cNvPr>
          <p:cNvSpPr/>
          <p:nvPr/>
        </p:nvSpPr>
        <p:spPr>
          <a:xfrm rot="5400000">
            <a:off x="6802012" y="2206204"/>
            <a:ext cx="4663440" cy="28522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AC025CE-4784-4B05-9869-C1219C5F13A9}"/>
              </a:ext>
            </a:extLst>
          </p:cNvPr>
          <p:cNvSpPr/>
          <p:nvPr/>
        </p:nvSpPr>
        <p:spPr>
          <a:xfrm>
            <a:off x="8177072" y="3739311"/>
            <a:ext cx="1913321" cy="246221"/>
          </a:xfrm>
          <a:prstGeom prst="rect">
            <a:avLst/>
          </a:prstGeom>
        </p:spPr>
        <p:txBody>
          <a:bodyPr wrap="square" lIns="0" tIns="0" rIns="0" bIns="0">
            <a:spAutoFit/>
          </a:bodyPr>
          <a:lstStyle/>
          <a:p>
            <a:pPr algn="ctr"/>
            <a:r>
              <a:rPr lang="en-US" sz="1600" b="1" dirty="0" err="1">
                <a:solidFill>
                  <a:schemeClr val="bg1"/>
                </a:solidFill>
              </a:rPr>
              <a:t>ShinyApp</a:t>
            </a:r>
            <a:endParaRPr lang="en-US" sz="1600" b="1" dirty="0">
              <a:solidFill>
                <a:schemeClr val="bg1"/>
              </a:solidFill>
            </a:endParaRPr>
          </a:p>
        </p:txBody>
      </p:sp>
      <p:pic>
        <p:nvPicPr>
          <p:cNvPr id="4" name="Graphic 3" descr="Internet">
            <a:extLst>
              <a:ext uri="{FF2B5EF4-FFF2-40B4-BE49-F238E27FC236}">
                <a16:creationId xmlns:a16="http://schemas.microsoft.com/office/drawing/2014/main" id="{7B62129C-8386-4F81-AFA8-D2170B664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6597" y="2733900"/>
            <a:ext cx="1275547" cy="914400"/>
          </a:xfrm>
          <a:prstGeom prst="rect">
            <a:avLst/>
          </a:prstGeom>
        </p:spPr>
      </p:pic>
      <p:sp>
        <p:nvSpPr>
          <p:cNvPr id="41" name="Trapezoid 40">
            <a:extLst>
              <a:ext uri="{FF2B5EF4-FFF2-40B4-BE49-F238E27FC236}">
                <a16:creationId xmlns:a16="http://schemas.microsoft.com/office/drawing/2014/main" id="{A834B40E-8177-40ED-945F-66DDEA28ED2A}"/>
              </a:ext>
              <a:ext uri="{C183D7F6-B498-43B3-948B-1728B52AA6E4}">
                <adec:decorative xmlns:adec="http://schemas.microsoft.com/office/drawing/2017/decorative" val="1"/>
              </a:ext>
            </a:extLst>
          </p:cNvPr>
          <p:cNvSpPr/>
          <p:nvPr/>
        </p:nvSpPr>
        <p:spPr>
          <a:xfrm rot="5400000">
            <a:off x="756837" y="2206204"/>
            <a:ext cx="4663440" cy="285224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E326372C-8111-4994-8A9C-134986C12774}"/>
              </a:ext>
            </a:extLst>
          </p:cNvPr>
          <p:cNvSpPr/>
          <p:nvPr/>
        </p:nvSpPr>
        <p:spPr>
          <a:xfrm>
            <a:off x="2131897" y="3472189"/>
            <a:ext cx="1913321" cy="492443"/>
          </a:xfrm>
          <a:prstGeom prst="rect">
            <a:avLst/>
          </a:prstGeom>
        </p:spPr>
        <p:txBody>
          <a:bodyPr wrap="square" lIns="0" tIns="0" rIns="0" bIns="0">
            <a:spAutoFit/>
          </a:bodyPr>
          <a:lstStyle/>
          <a:p>
            <a:pPr algn="ctr"/>
            <a:r>
              <a:rPr lang="en-US" sz="1600" b="1" dirty="0">
                <a:solidFill>
                  <a:schemeClr val="bg1"/>
                </a:solidFill>
              </a:rPr>
              <a:t>Team intro &amp;</a:t>
            </a:r>
          </a:p>
          <a:p>
            <a:pPr algn="ctr"/>
            <a:r>
              <a:rPr lang="en-US" sz="1600" b="1" dirty="0">
                <a:solidFill>
                  <a:schemeClr val="bg1"/>
                </a:solidFill>
              </a:rPr>
              <a:t>Problem Statement</a:t>
            </a:r>
          </a:p>
        </p:txBody>
      </p:sp>
      <p:sp>
        <p:nvSpPr>
          <p:cNvPr id="43" name="Freeform 1676" descr="Icon of check box. ">
            <a:extLst>
              <a:ext uri="{FF2B5EF4-FFF2-40B4-BE49-F238E27FC236}">
                <a16:creationId xmlns:a16="http://schemas.microsoft.com/office/drawing/2014/main" id="{2B70B627-0B32-44C9-8B65-64F990923076}"/>
              </a:ext>
            </a:extLst>
          </p:cNvPr>
          <p:cNvSpPr>
            <a:spLocks noEditPoints="1"/>
          </p:cNvSpPr>
          <p:nvPr/>
        </p:nvSpPr>
        <p:spPr bwMode="auto">
          <a:xfrm>
            <a:off x="2396641" y="2810766"/>
            <a:ext cx="530549" cy="380334"/>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b="1" dirty="0"/>
          </a:p>
        </p:txBody>
      </p:sp>
      <p:pic>
        <p:nvPicPr>
          <p:cNvPr id="3" name="Graphic 2" descr="Users">
            <a:extLst>
              <a:ext uri="{FF2B5EF4-FFF2-40B4-BE49-F238E27FC236}">
                <a16:creationId xmlns:a16="http://schemas.microsoft.com/office/drawing/2014/main" id="{E8088AFB-C691-4135-A1CF-3125C106F6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5233" y="2613213"/>
            <a:ext cx="914400" cy="914400"/>
          </a:xfrm>
          <a:prstGeom prst="rect">
            <a:avLst/>
          </a:prstGeom>
        </p:spPr>
      </p:pic>
      <p:sp>
        <p:nvSpPr>
          <p:cNvPr id="19" name="Rectangle 18">
            <a:extLst>
              <a:ext uri="{FF2B5EF4-FFF2-40B4-BE49-F238E27FC236}">
                <a16:creationId xmlns:a16="http://schemas.microsoft.com/office/drawing/2014/main" id="{A9010689-D8C3-4FF4-9EB2-BED2047732DA}"/>
              </a:ext>
            </a:extLst>
          </p:cNvPr>
          <p:cNvSpPr/>
          <p:nvPr/>
        </p:nvSpPr>
        <p:spPr>
          <a:xfrm>
            <a:off x="0" y="0"/>
            <a:ext cx="12192000" cy="6858000"/>
          </a:xfrm>
          <a:prstGeom prst="rect">
            <a:avLst/>
          </a:prstGeom>
          <a:solidFill>
            <a:schemeClr val="bg1">
              <a:lumMod val="9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651F3566-3134-40F4-A801-BAC57439DF8D}"/>
              </a:ext>
              <a:ext uri="{C183D7F6-B498-43B3-948B-1728B52AA6E4}">
                <adec:decorative xmlns:adec="http://schemas.microsoft.com/office/drawing/2017/decorative" val="1"/>
              </a:ext>
            </a:extLst>
          </p:cNvPr>
          <p:cNvSpPr/>
          <p:nvPr/>
        </p:nvSpPr>
        <p:spPr>
          <a:xfrm rot="5400000">
            <a:off x="3769146" y="2391136"/>
            <a:ext cx="4663440" cy="2852245"/>
          </a:xfrm>
          <a:prstGeom prst="trapezoi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2DD30D8-0629-4499-921F-2D25B404A44C}"/>
              </a:ext>
            </a:extLst>
          </p:cNvPr>
          <p:cNvSpPr/>
          <p:nvPr/>
        </p:nvSpPr>
        <p:spPr>
          <a:xfrm>
            <a:off x="4841579" y="3287248"/>
            <a:ext cx="2433822" cy="246221"/>
          </a:xfrm>
          <a:prstGeom prst="rect">
            <a:avLst/>
          </a:prstGeom>
        </p:spPr>
        <p:txBody>
          <a:bodyPr wrap="square" lIns="0" tIns="0" rIns="0" bIns="0">
            <a:spAutoFit/>
          </a:bodyPr>
          <a:lstStyle/>
          <a:p>
            <a:pPr algn="ctr"/>
            <a:r>
              <a:rPr lang="en-US" sz="1600" b="1" dirty="0">
                <a:solidFill>
                  <a:schemeClr val="bg1"/>
                </a:solidFill>
              </a:rPr>
              <a:t>Data Exploration</a:t>
            </a:r>
          </a:p>
        </p:txBody>
      </p:sp>
      <p:sp>
        <p:nvSpPr>
          <p:cNvPr id="25" name="Rectangle 24">
            <a:extLst>
              <a:ext uri="{FF2B5EF4-FFF2-40B4-BE49-F238E27FC236}">
                <a16:creationId xmlns:a16="http://schemas.microsoft.com/office/drawing/2014/main" id="{C9490840-7D90-406B-9136-AC29FD017212}"/>
              </a:ext>
            </a:extLst>
          </p:cNvPr>
          <p:cNvSpPr/>
          <p:nvPr/>
        </p:nvSpPr>
        <p:spPr>
          <a:xfrm>
            <a:off x="4878856" y="4054291"/>
            <a:ext cx="2444021" cy="954364"/>
          </a:xfrm>
          <a:prstGeom prst="rect">
            <a:avLst/>
          </a:prstGeom>
        </p:spPr>
        <p:txBody>
          <a:bodyPr wrap="square" lIns="0" tIns="0" rIns="0" bIns="0" anchor="t">
            <a:spAutoFit/>
          </a:bodyPr>
          <a:lstStyle/>
          <a:p>
            <a:pPr marL="342900" indent="-342900">
              <a:lnSpc>
                <a:spcPts val="1900"/>
              </a:lnSpc>
              <a:buFont typeface="+mj-lt"/>
              <a:buAutoNum type="arabicPeriod"/>
            </a:pPr>
            <a:r>
              <a:rPr lang="en-US" sz="1400" dirty="0">
                <a:solidFill>
                  <a:schemeClr val="bg1"/>
                </a:solidFill>
                <a:cs typeface="Segoe UI" panose="020B0502040204020203" pitchFamily="34" charset="0"/>
              </a:rPr>
              <a:t>Datasets Used</a:t>
            </a:r>
          </a:p>
          <a:p>
            <a:pPr marL="342900" indent="-342900">
              <a:lnSpc>
                <a:spcPts val="1900"/>
              </a:lnSpc>
              <a:buFont typeface="+mj-lt"/>
              <a:buAutoNum type="arabicPeriod"/>
            </a:pPr>
            <a:r>
              <a:rPr lang="en-US" sz="1400" dirty="0">
                <a:solidFill>
                  <a:schemeClr val="bg1"/>
                </a:solidFill>
                <a:cs typeface="Segoe UI" panose="020B0502040204020203" pitchFamily="34" charset="0"/>
              </a:rPr>
              <a:t>Data </a:t>
            </a:r>
            <a:r>
              <a:rPr lang="en-US" sz="1400" dirty="0" err="1">
                <a:solidFill>
                  <a:schemeClr val="bg1"/>
                </a:solidFill>
                <a:cs typeface="Segoe UI" panose="020B0502040204020203" pitchFamily="34" charset="0"/>
              </a:rPr>
              <a:t>Clealing</a:t>
            </a:r>
            <a:endParaRPr lang="en-US" sz="1400" dirty="0">
              <a:solidFill>
                <a:schemeClr val="bg1"/>
              </a:solidFill>
              <a:cs typeface="Segoe UI" panose="020B0502040204020203" pitchFamily="34" charset="0"/>
            </a:endParaRPr>
          </a:p>
          <a:p>
            <a:pPr marL="342900" indent="-342900">
              <a:lnSpc>
                <a:spcPts val="1900"/>
              </a:lnSpc>
              <a:buFont typeface="+mj-lt"/>
              <a:buAutoNum type="arabicPeriod"/>
            </a:pPr>
            <a:r>
              <a:rPr lang="en-US" sz="1400" dirty="0">
                <a:solidFill>
                  <a:schemeClr val="bg1"/>
                </a:solidFill>
                <a:cs typeface="Segoe UI" panose="020B0502040204020203" pitchFamily="34" charset="0"/>
              </a:rPr>
              <a:t>Data Summary</a:t>
            </a:r>
          </a:p>
          <a:p>
            <a:pPr marL="342900" indent="-342900">
              <a:lnSpc>
                <a:spcPts val="1900"/>
              </a:lnSpc>
              <a:buFont typeface="+mj-lt"/>
              <a:buAutoNum type="arabicPeriod"/>
            </a:pPr>
            <a:r>
              <a:rPr lang="en-US" sz="1400" dirty="0">
                <a:solidFill>
                  <a:schemeClr val="bg1"/>
                </a:solidFill>
                <a:cs typeface="Segoe UI" panose="020B0502040204020203" pitchFamily="34" charset="0"/>
              </a:rPr>
              <a:t>Data deep dive</a:t>
            </a:r>
          </a:p>
        </p:txBody>
      </p:sp>
      <p:grpSp>
        <p:nvGrpSpPr>
          <p:cNvPr id="26" name="Group 25" descr="Icons of bar chart and line graph.">
            <a:extLst>
              <a:ext uri="{FF2B5EF4-FFF2-40B4-BE49-F238E27FC236}">
                <a16:creationId xmlns:a16="http://schemas.microsoft.com/office/drawing/2014/main" id="{D64C1BE5-1196-4196-9628-152BCA92F72B}"/>
              </a:ext>
            </a:extLst>
          </p:cNvPr>
          <p:cNvGrpSpPr/>
          <p:nvPr/>
        </p:nvGrpSpPr>
        <p:grpSpPr>
          <a:xfrm>
            <a:off x="5829251" y="2619542"/>
            <a:ext cx="533497" cy="382447"/>
            <a:chOff x="4319588" y="2492375"/>
            <a:chExt cx="287338" cy="287338"/>
          </a:xfrm>
          <a:solidFill>
            <a:schemeClr val="bg1"/>
          </a:solidFill>
        </p:grpSpPr>
        <p:sp>
          <p:nvSpPr>
            <p:cNvPr id="31" name="Freeform 372">
              <a:extLst>
                <a:ext uri="{FF2B5EF4-FFF2-40B4-BE49-F238E27FC236}">
                  <a16:creationId xmlns:a16="http://schemas.microsoft.com/office/drawing/2014/main" id="{54CAEA16-E0F5-4753-BB9E-5F46B26A38B3}"/>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sp>
          <p:nvSpPr>
            <p:cNvPr id="32" name="Freeform 373">
              <a:extLst>
                <a:ext uri="{FF2B5EF4-FFF2-40B4-BE49-F238E27FC236}">
                  <a16:creationId xmlns:a16="http://schemas.microsoft.com/office/drawing/2014/main" id="{4C826473-B466-4AD1-9529-11DE504F0F82}"/>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grpSp>
    </p:spTree>
    <p:extLst>
      <p:ext uri="{BB962C8B-B14F-4D97-AF65-F5344CB8AC3E}">
        <p14:creationId xmlns:p14="http://schemas.microsoft.com/office/powerpoint/2010/main" val="384466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B2DA845-3720-454E-A2E6-F89C4E7312FE}"/>
              </a:ext>
            </a:extLst>
          </p:cNvPr>
          <p:cNvSpPr/>
          <p:nvPr/>
        </p:nvSpPr>
        <p:spPr>
          <a:xfrm>
            <a:off x="0" y="1139860"/>
            <a:ext cx="12192000" cy="5718140"/>
          </a:xfrm>
          <a:prstGeom prst="rect">
            <a:avLst/>
          </a:prstGeom>
          <a:solidFill>
            <a:srgbClr val="273339">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Content Placeholder 2">
            <a:extLst>
              <a:ext uri="{FF2B5EF4-FFF2-40B4-BE49-F238E27FC236}">
                <a16:creationId xmlns:a16="http://schemas.microsoft.com/office/drawing/2014/main" id="{91CF8775-B2B0-43AD-81C7-16F3BFEECC79}"/>
              </a:ext>
            </a:extLst>
          </p:cNvPr>
          <p:cNvSpPr txBox="1">
            <a:spLocks/>
          </p:cNvSpPr>
          <p:nvPr/>
        </p:nvSpPr>
        <p:spPr bwMode="black">
          <a:xfrm>
            <a:off x="913072" y="1407440"/>
            <a:ext cx="10527546" cy="787941"/>
          </a:xfrm>
          <a:prstGeom prst="rect">
            <a:avLst/>
          </a:prstGeom>
          <a:solidFill>
            <a:schemeClr val="bg1"/>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91440" rIns="91440" bIns="91440" numCol="1" anchor="t" anchorCtr="0" compatLnSpc="1">
            <a:prstTxWarp prst="textNoShape">
              <a:avLst/>
            </a:prstTxWarp>
          </a:bodyPr>
          <a:lstStyle>
            <a:lvl1pPr marL="222250" indent="-222250" algn="l" rtl="0" eaLnBrk="1" fontAlgn="base" hangingPunct="1">
              <a:spcBef>
                <a:spcPct val="20000"/>
              </a:spcBef>
              <a:spcAft>
                <a:spcPct val="0"/>
              </a:spcAft>
              <a:buClr>
                <a:srgbClr val="4F868E"/>
              </a:buClr>
              <a:buSzPct val="110000"/>
              <a:buFont typeface="Wingdings" pitchFamily="2" charset="2"/>
              <a:buChar char="§"/>
              <a:defRPr sz="1600">
                <a:solidFill>
                  <a:schemeClr val="tx1"/>
                </a:solidFill>
                <a:latin typeface="+mn-lt"/>
                <a:ea typeface="+mn-ea"/>
                <a:cs typeface="+mn-cs"/>
              </a:defRPr>
            </a:lvl1pPr>
            <a:lvl2pPr marL="652463" indent="-22225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2pPr>
            <a:lvl3pPr marL="1084263" indent="-22225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3pPr>
            <a:lvl4pPr marL="1514475" indent="-22225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4pPr>
            <a:lvl5pPr marL="1889125" indent="-165100" algn="l" rtl="0" eaLnBrk="1" fontAlgn="base" hangingPunct="1">
              <a:spcBef>
                <a:spcPct val="20000"/>
              </a:spcBef>
              <a:spcAft>
                <a:spcPct val="0"/>
              </a:spcAft>
              <a:buClr>
                <a:srgbClr val="4F868E"/>
              </a:buClr>
              <a:buSzPct val="110000"/>
              <a:buFont typeface="Arial" charset="0"/>
              <a:buChar char="•"/>
              <a:defRPr sz="1400">
                <a:solidFill>
                  <a:schemeClr val="tx1"/>
                </a:solidFill>
                <a:latin typeface="+mn-lt"/>
              </a:defRPr>
            </a:lvl5pPr>
            <a:lvl6pPr marL="2466975" indent="-285750" algn="l" rtl="0" eaLnBrk="1" fontAlgn="base" hangingPunct="1">
              <a:spcBef>
                <a:spcPct val="20000"/>
              </a:spcBef>
              <a:spcAft>
                <a:spcPct val="0"/>
              </a:spcAft>
              <a:buClr>
                <a:srgbClr val="688A92"/>
              </a:buClr>
              <a:buSzPct val="110000"/>
              <a:buFont typeface="Arial" pitchFamily="34" charset="0"/>
              <a:buChar char="•"/>
              <a:defRPr sz="1400">
                <a:solidFill>
                  <a:schemeClr val="tx1"/>
                </a:solidFill>
                <a:latin typeface="+mn-lt"/>
              </a:defRPr>
            </a:lvl6pPr>
            <a:lvl7pPr marL="2803525" indent="-165100" algn="l" rtl="0" eaLnBrk="1" fontAlgn="base" hangingPunct="1">
              <a:spcBef>
                <a:spcPct val="20000"/>
              </a:spcBef>
              <a:spcAft>
                <a:spcPct val="0"/>
              </a:spcAft>
              <a:buClr>
                <a:srgbClr val="688A92"/>
              </a:buClr>
              <a:buSzPct val="110000"/>
              <a:buFont typeface="Arial" charset="0"/>
              <a:buChar char="•"/>
              <a:defRPr sz="1400">
                <a:solidFill>
                  <a:schemeClr val="tx1"/>
                </a:solidFill>
                <a:latin typeface="+mn-lt"/>
              </a:defRPr>
            </a:lvl7pPr>
            <a:lvl8pPr marL="3260725" indent="-165100" algn="l" rtl="0" eaLnBrk="1" fontAlgn="base" hangingPunct="1">
              <a:spcBef>
                <a:spcPct val="20000"/>
              </a:spcBef>
              <a:spcAft>
                <a:spcPct val="0"/>
              </a:spcAft>
              <a:buClr>
                <a:srgbClr val="688A92"/>
              </a:buClr>
              <a:buSzPct val="110000"/>
              <a:buFont typeface="Arial" charset="0"/>
              <a:buChar char="•"/>
              <a:defRPr sz="1400">
                <a:solidFill>
                  <a:schemeClr val="tx1"/>
                </a:solidFill>
                <a:latin typeface="+mn-lt"/>
              </a:defRPr>
            </a:lvl8pPr>
            <a:lvl9pPr marL="3717925" indent="-165100" algn="l" rtl="0" eaLnBrk="1" fontAlgn="base" hangingPunct="1">
              <a:spcBef>
                <a:spcPct val="20000"/>
              </a:spcBef>
              <a:spcAft>
                <a:spcPct val="0"/>
              </a:spcAft>
              <a:buClr>
                <a:srgbClr val="688A92"/>
              </a:buClr>
              <a:buSzPct val="110000"/>
              <a:buFont typeface="Arial" charset="0"/>
              <a:buChar char="•"/>
              <a:defRPr sz="1400">
                <a:solidFill>
                  <a:schemeClr val="tx1"/>
                </a:solidFill>
                <a:latin typeface="+mn-lt"/>
              </a:defRPr>
            </a:lvl9pPr>
          </a:lstStyle>
          <a:p>
            <a:r>
              <a:rPr lang="en-US" b="1" dirty="0">
                <a:latin typeface="Arial" panose="020B0604020202020204" pitchFamily="34" charset="0"/>
                <a:cs typeface="Arial" panose="020B0604020202020204" pitchFamily="34" charset="0"/>
              </a:rPr>
              <a:t>Data Source</a:t>
            </a:r>
            <a:r>
              <a:rPr lang="en-US" b="1" dirty="0">
                <a:latin typeface="Arial" panose="020B0604020202020204" pitchFamily="34" charset="0"/>
                <a:cs typeface="Arial" panose="020B0604020202020204" pitchFamily="34" charset="0"/>
                <a:sym typeface="Wingdings" panose="05000000000000000000" pitchFamily="2" charset="2"/>
              </a:rPr>
              <a:t>: (Data Keywords)</a:t>
            </a:r>
            <a:r>
              <a:rPr lang="en-US" dirty="0">
                <a:hlinkClick r:id="rId3"/>
              </a:rPr>
              <a:t>https://github.com/atsigman/winedapp/blob/master/data/wines_df.csv</a:t>
            </a:r>
            <a:endParaRPr lang="en-US" dirty="0"/>
          </a:p>
          <a:p>
            <a:pPr lvl="1"/>
            <a:r>
              <a:rPr lang="en-US" sz="1600" b="1" dirty="0">
                <a:latin typeface="Arial" panose="020B0604020202020204" pitchFamily="34" charset="0"/>
                <a:cs typeface="Arial" panose="020B0604020202020204" pitchFamily="34" charset="0"/>
              </a:rPr>
              <a:t>(Data file) </a:t>
            </a:r>
            <a:r>
              <a:rPr lang="en-US" dirty="0">
                <a:hlinkClick r:id="rId4"/>
              </a:rPr>
              <a:t> (https://www.kaggle.com/sudhirnl7/wine-recommender/data</a:t>
            </a:r>
            <a:r>
              <a:rPr lang="en-US" b="1" dirty="0">
                <a:latin typeface="Arial" panose="020B0604020202020204" pitchFamily="34" charset="0"/>
                <a:cs typeface="Arial" panose="020B0604020202020204" pitchFamily="34" charset="0"/>
              </a:rPr>
              <a:t> </a:t>
            </a:r>
          </a:p>
          <a:p>
            <a:pPr marL="0" indent="0">
              <a:buNone/>
            </a:pPr>
            <a:endParaRPr lang="en-US" b="1" dirty="0">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44C88F23-C1F0-4F49-8654-7B4A5019BDEC}"/>
              </a:ext>
              <a:ext uri="{C183D7F6-B498-43B3-948B-1728B52AA6E4}">
                <adec:decorative xmlns:adec="http://schemas.microsoft.com/office/drawing/2017/decorative" val="1"/>
              </a:ext>
            </a:extLst>
          </p:cNvPr>
          <p:cNvCxnSpPr>
            <a:cxnSpLocks/>
          </p:cNvCxnSpPr>
          <p:nvPr/>
        </p:nvCxnSpPr>
        <p:spPr>
          <a:xfrm>
            <a:off x="0" y="2629100"/>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A736D8-E7C6-4CF4-8EAE-C43834411F7A}"/>
              </a:ext>
              <a:ext uri="{C183D7F6-B498-43B3-948B-1728B52AA6E4}">
                <adec:decorative xmlns:adec="http://schemas.microsoft.com/office/drawing/2017/decorative" val="1"/>
              </a:ext>
            </a:extLst>
          </p:cNvPr>
          <p:cNvCxnSpPr>
            <a:cxnSpLocks/>
          </p:cNvCxnSpPr>
          <p:nvPr/>
        </p:nvCxnSpPr>
        <p:spPr>
          <a:xfrm>
            <a:off x="8105775" y="2629100"/>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838021AF-26BD-400A-B37F-E876BCE60D8F}"/>
              </a:ext>
            </a:extLst>
          </p:cNvPr>
          <p:cNvSpPr txBox="1">
            <a:spLocks/>
          </p:cNvSpPr>
          <p:nvPr/>
        </p:nvSpPr>
        <p:spPr>
          <a:xfrm>
            <a:off x="228600" y="2409713"/>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Overview</a:t>
            </a:r>
            <a:endParaRPr lang="en-US" sz="2800" dirty="0">
              <a:solidFill>
                <a:schemeClr val="tx1">
                  <a:lumMod val="75000"/>
                  <a:lumOff val="25000"/>
                </a:schemeClr>
              </a:solidFill>
            </a:endParaRPr>
          </a:p>
        </p:txBody>
      </p:sp>
      <p:sp>
        <p:nvSpPr>
          <p:cNvPr id="5" name="Rectangle 4">
            <a:extLst>
              <a:ext uri="{FF2B5EF4-FFF2-40B4-BE49-F238E27FC236}">
                <a16:creationId xmlns:a16="http://schemas.microsoft.com/office/drawing/2014/main" id="{3AAB95D0-0700-4A50-8A2C-4BA916F541CF}"/>
              </a:ext>
            </a:extLst>
          </p:cNvPr>
          <p:cNvSpPr/>
          <p:nvPr/>
        </p:nvSpPr>
        <p:spPr>
          <a:xfrm>
            <a:off x="124353" y="3000053"/>
            <a:ext cx="5053821" cy="2219213"/>
          </a:xfrm>
          <a:prstGeom prst="rect">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latin typeface="Arial" panose="020B0604020202020204" pitchFamily="34" charset="0"/>
              <a:cs typeface="Arial" panose="020B0604020202020204" pitchFamily="34" charset="0"/>
            </a:endParaRPr>
          </a:p>
        </p:txBody>
      </p:sp>
      <p:pic>
        <p:nvPicPr>
          <p:cNvPr id="7" name="Graphic 6" descr="World">
            <a:extLst>
              <a:ext uri="{FF2B5EF4-FFF2-40B4-BE49-F238E27FC236}">
                <a16:creationId xmlns:a16="http://schemas.microsoft.com/office/drawing/2014/main" id="{D6EBE900-C657-4B3E-8648-18A6452AB4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9823" y="3135104"/>
            <a:ext cx="914400" cy="914400"/>
          </a:xfrm>
          <a:prstGeom prst="rect">
            <a:avLst/>
          </a:prstGeom>
        </p:spPr>
      </p:pic>
      <p:sp>
        <p:nvSpPr>
          <p:cNvPr id="36" name="TextBox 35">
            <a:extLst>
              <a:ext uri="{FF2B5EF4-FFF2-40B4-BE49-F238E27FC236}">
                <a16:creationId xmlns:a16="http://schemas.microsoft.com/office/drawing/2014/main" id="{D6AF6C26-35F8-474E-886C-0EA3D94E9D7C}"/>
              </a:ext>
            </a:extLst>
          </p:cNvPr>
          <p:cNvSpPr txBox="1"/>
          <p:nvPr/>
        </p:nvSpPr>
        <p:spPr>
          <a:xfrm>
            <a:off x="843799" y="3867326"/>
            <a:ext cx="3066447" cy="769441"/>
          </a:xfrm>
          <a:prstGeom prst="rect">
            <a:avLst/>
          </a:prstGeom>
          <a:noFill/>
        </p:spPr>
        <p:txBody>
          <a:bodyPr wrap="square" rtlCol="0">
            <a:spAutoFit/>
          </a:bodyPr>
          <a:lstStyle/>
          <a:p>
            <a:r>
              <a:rPr lang="en-US" sz="4400" b="1" dirty="0">
                <a:solidFill>
                  <a:schemeClr val="bg1"/>
                </a:solidFill>
              </a:rPr>
              <a:t>51 Countries</a:t>
            </a:r>
          </a:p>
        </p:txBody>
      </p:sp>
      <p:sp>
        <p:nvSpPr>
          <p:cNvPr id="37" name="Rectangle 36">
            <a:extLst>
              <a:ext uri="{FF2B5EF4-FFF2-40B4-BE49-F238E27FC236}">
                <a16:creationId xmlns:a16="http://schemas.microsoft.com/office/drawing/2014/main" id="{21880FC8-CDC2-493F-B571-EE2F916BA0CC}"/>
              </a:ext>
            </a:extLst>
          </p:cNvPr>
          <p:cNvSpPr/>
          <p:nvPr/>
        </p:nvSpPr>
        <p:spPr>
          <a:xfrm>
            <a:off x="5178174" y="3000054"/>
            <a:ext cx="3750069" cy="2219212"/>
          </a:xfrm>
          <a:prstGeom prst="rect">
            <a:avLst/>
          </a:prstGeom>
          <a:solidFill>
            <a:schemeClr val="tx1">
              <a:lumMod val="65000"/>
              <a:lumOff val="3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F35A9A8-5BB5-4C75-BCDD-E2ACA6325CA7}"/>
              </a:ext>
            </a:extLst>
          </p:cNvPr>
          <p:cNvSpPr txBox="1"/>
          <p:nvPr/>
        </p:nvSpPr>
        <p:spPr>
          <a:xfrm>
            <a:off x="5393740" y="3256105"/>
            <a:ext cx="3318936" cy="1446550"/>
          </a:xfrm>
          <a:prstGeom prst="rect">
            <a:avLst/>
          </a:prstGeom>
          <a:noFill/>
        </p:spPr>
        <p:txBody>
          <a:bodyPr wrap="square" rtlCol="0" anchor="ctr">
            <a:spAutoFit/>
          </a:bodyPr>
          <a:lstStyle/>
          <a:p>
            <a:pPr algn="ctr"/>
            <a:r>
              <a:rPr lang="en-US" sz="4400" b="1" dirty="0">
                <a:solidFill>
                  <a:schemeClr val="tx2">
                    <a:lumMod val="20000"/>
                    <a:lumOff val="80000"/>
                  </a:schemeClr>
                </a:solidFill>
              </a:rPr>
              <a:t>~118K Products</a:t>
            </a:r>
          </a:p>
        </p:txBody>
      </p:sp>
      <p:sp>
        <p:nvSpPr>
          <p:cNvPr id="40" name="Rectangle 39">
            <a:extLst>
              <a:ext uri="{FF2B5EF4-FFF2-40B4-BE49-F238E27FC236}">
                <a16:creationId xmlns:a16="http://schemas.microsoft.com/office/drawing/2014/main" id="{5F40E3CD-9D93-4870-A1DB-3B794AFF5D5B}"/>
              </a:ext>
            </a:extLst>
          </p:cNvPr>
          <p:cNvSpPr/>
          <p:nvPr/>
        </p:nvSpPr>
        <p:spPr>
          <a:xfrm>
            <a:off x="8928241" y="3000053"/>
            <a:ext cx="3263759" cy="3703831"/>
          </a:xfrm>
          <a:prstGeom prst="rect">
            <a:avLst/>
          </a:prstGeom>
          <a:solidFill>
            <a:schemeClr val="accent1">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Arial" panose="020B0604020202020204" pitchFamily="34" charset="0"/>
              <a:cs typeface="Arial" panose="020B0604020202020204" pitchFamily="34" charset="0"/>
            </a:endParaRPr>
          </a:p>
        </p:txBody>
      </p:sp>
      <p:pic>
        <p:nvPicPr>
          <p:cNvPr id="9" name="Graphic 8" descr="Bottle">
            <a:extLst>
              <a:ext uri="{FF2B5EF4-FFF2-40B4-BE49-F238E27FC236}">
                <a16:creationId xmlns:a16="http://schemas.microsoft.com/office/drawing/2014/main" id="{2015FADD-A89E-47CC-9AE8-7F5CE91EEF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5388903">
            <a:off x="9458778" y="2891718"/>
            <a:ext cx="914400" cy="914400"/>
          </a:xfrm>
          <a:prstGeom prst="rect">
            <a:avLst/>
          </a:prstGeom>
        </p:spPr>
      </p:pic>
      <p:pic>
        <p:nvPicPr>
          <p:cNvPr id="11" name="Graphic 10" descr="Champagne">
            <a:extLst>
              <a:ext uri="{FF2B5EF4-FFF2-40B4-BE49-F238E27FC236}">
                <a16:creationId xmlns:a16="http://schemas.microsoft.com/office/drawing/2014/main" id="{4449815A-6C5F-44CD-9E98-BD6D04510A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54510">
            <a:off x="8836500" y="3374210"/>
            <a:ext cx="914400" cy="914400"/>
          </a:xfrm>
          <a:prstGeom prst="rect">
            <a:avLst/>
          </a:prstGeom>
        </p:spPr>
      </p:pic>
      <p:sp>
        <p:nvSpPr>
          <p:cNvPr id="41" name="TextBox 40">
            <a:extLst>
              <a:ext uri="{FF2B5EF4-FFF2-40B4-BE49-F238E27FC236}">
                <a16:creationId xmlns:a16="http://schemas.microsoft.com/office/drawing/2014/main" id="{E0F31DC9-C247-4A58-93D1-BB6280690D37}"/>
              </a:ext>
            </a:extLst>
          </p:cNvPr>
          <p:cNvSpPr txBox="1"/>
          <p:nvPr/>
        </p:nvSpPr>
        <p:spPr>
          <a:xfrm>
            <a:off x="8900654" y="4206434"/>
            <a:ext cx="3318936" cy="1446550"/>
          </a:xfrm>
          <a:prstGeom prst="rect">
            <a:avLst/>
          </a:prstGeom>
          <a:noFill/>
        </p:spPr>
        <p:txBody>
          <a:bodyPr wrap="square" rtlCol="0" anchor="ctr">
            <a:spAutoFit/>
          </a:bodyPr>
          <a:lstStyle/>
          <a:p>
            <a:pPr algn="ctr"/>
            <a:r>
              <a:rPr lang="en-US" sz="4400" b="1" dirty="0">
                <a:solidFill>
                  <a:schemeClr val="tx2">
                    <a:lumMod val="20000"/>
                    <a:lumOff val="80000"/>
                  </a:schemeClr>
                </a:solidFill>
              </a:rPr>
              <a:t>~700 Varieties</a:t>
            </a:r>
          </a:p>
        </p:txBody>
      </p:sp>
      <p:sp>
        <p:nvSpPr>
          <p:cNvPr id="42" name="Rectangle 41">
            <a:extLst>
              <a:ext uri="{FF2B5EF4-FFF2-40B4-BE49-F238E27FC236}">
                <a16:creationId xmlns:a16="http://schemas.microsoft.com/office/drawing/2014/main" id="{458815F4-C4E7-405B-87D5-3BF6929F9C6F}"/>
              </a:ext>
            </a:extLst>
          </p:cNvPr>
          <p:cNvSpPr/>
          <p:nvPr/>
        </p:nvSpPr>
        <p:spPr>
          <a:xfrm>
            <a:off x="124353" y="5283053"/>
            <a:ext cx="3166997" cy="1420835"/>
          </a:xfrm>
          <a:prstGeom prst="rect">
            <a:avLst/>
          </a:prstGeom>
          <a:solidFill>
            <a:schemeClr val="accent4">
              <a:lumMod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1"/>
                </a:solidFill>
              </a:rPr>
              <a:t>Price </a:t>
            </a:r>
          </a:p>
          <a:p>
            <a:pPr algn="ctr"/>
            <a:r>
              <a:rPr lang="en-US" sz="2800" b="1" dirty="0">
                <a:solidFill>
                  <a:schemeClr val="bg1"/>
                </a:solidFill>
              </a:rPr>
              <a:t>$4 to $3300</a:t>
            </a:r>
          </a:p>
          <a:p>
            <a:pPr algn="ctr"/>
            <a:r>
              <a:rPr lang="en-US" sz="1600" b="1" dirty="0">
                <a:solidFill>
                  <a:schemeClr val="bg1"/>
                </a:solidFill>
              </a:rPr>
              <a:t>(Median:$25; Mean:$35.36)</a:t>
            </a:r>
            <a:endParaRPr lang="en-US" sz="2000" b="1" dirty="0">
              <a:solidFill>
                <a:schemeClr val="bg1"/>
              </a:solidFill>
            </a:endParaRPr>
          </a:p>
        </p:txBody>
      </p:sp>
      <p:sp>
        <p:nvSpPr>
          <p:cNvPr id="43" name="Rectangle 42">
            <a:extLst>
              <a:ext uri="{FF2B5EF4-FFF2-40B4-BE49-F238E27FC236}">
                <a16:creationId xmlns:a16="http://schemas.microsoft.com/office/drawing/2014/main" id="{DF416A41-22DA-4333-9F97-A7700FE874ED}"/>
              </a:ext>
            </a:extLst>
          </p:cNvPr>
          <p:cNvSpPr/>
          <p:nvPr/>
        </p:nvSpPr>
        <p:spPr>
          <a:xfrm>
            <a:off x="3382735" y="5283602"/>
            <a:ext cx="3166997" cy="1420835"/>
          </a:xfrm>
          <a:prstGeom prst="rect">
            <a:avLst/>
          </a:prstGeom>
          <a:solidFill>
            <a:schemeClr val="tx1">
              <a:lumMod val="85000"/>
              <a:lumOff val="1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1"/>
                </a:solidFill>
              </a:rPr>
              <a:t>Points </a:t>
            </a:r>
          </a:p>
          <a:p>
            <a:pPr algn="ctr"/>
            <a:r>
              <a:rPr lang="en-US" sz="2800" b="1" dirty="0">
                <a:solidFill>
                  <a:schemeClr val="bg1"/>
                </a:solidFill>
              </a:rPr>
              <a:t>80 to 100</a:t>
            </a:r>
          </a:p>
          <a:p>
            <a:pPr algn="ctr"/>
            <a:r>
              <a:rPr lang="en-US" sz="1600" b="1" dirty="0">
                <a:solidFill>
                  <a:schemeClr val="bg1"/>
                </a:solidFill>
              </a:rPr>
              <a:t>(Median:88; Mean:88.45)</a:t>
            </a:r>
            <a:endParaRPr lang="en-US" sz="2000" b="1" dirty="0">
              <a:solidFill>
                <a:schemeClr val="bg1"/>
              </a:solidFill>
            </a:endParaRPr>
          </a:p>
        </p:txBody>
      </p:sp>
      <p:pic>
        <p:nvPicPr>
          <p:cNvPr id="16" name="Graphic 15" descr="Dollar">
            <a:extLst>
              <a:ext uri="{FF2B5EF4-FFF2-40B4-BE49-F238E27FC236}">
                <a16:creationId xmlns:a16="http://schemas.microsoft.com/office/drawing/2014/main" id="{D0F6112E-D416-47A8-A320-A2EFF12AAAF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346190">
            <a:off x="33354" y="5325245"/>
            <a:ext cx="914400" cy="914400"/>
          </a:xfrm>
          <a:prstGeom prst="rect">
            <a:avLst/>
          </a:prstGeom>
        </p:spPr>
      </p:pic>
      <p:pic>
        <p:nvPicPr>
          <p:cNvPr id="18" name="Graphic 17" descr="Thumbs up sign">
            <a:extLst>
              <a:ext uri="{FF2B5EF4-FFF2-40B4-BE49-F238E27FC236}">
                <a16:creationId xmlns:a16="http://schemas.microsoft.com/office/drawing/2014/main" id="{AB1A4A85-21C2-419B-8894-AED81D035E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63934" y="5219266"/>
            <a:ext cx="914400" cy="914400"/>
          </a:xfrm>
          <a:prstGeom prst="rect">
            <a:avLst/>
          </a:prstGeom>
        </p:spPr>
      </p:pic>
      <p:pic>
        <p:nvPicPr>
          <p:cNvPr id="44" name="Graphic 43" descr="Thumbs up sign">
            <a:extLst>
              <a:ext uri="{FF2B5EF4-FFF2-40B4-BE49-F238E27FC236}">
                <a16:creationId xmlns:a16="http://schemas.microsoft.com/office/drawing/2014/main" id="{7C6E6D15-87FB-4CEF-9A58-41CE0103508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flipV="1">
            <a:off x="5625009" y="5436364"/>
            <a:ext cx="914400" cy="914400"/>
          </a:xfrm>
          <a:prstGeom prst="rect">
            <a:avLst/>
          </a:prstGeom>
        </p:spPr>
      </p:pic>
      <p:sp>
        <p:nvSpPr>
          <p:cNvPr id="46" name="Rectangle 45">
            <a:extLst>
              <a:ext uri="{FF2B5EF4-FFF2-40B4-BE49-F238E27FC236}">
                <a16:creationId xmlns:a16="http://schemas.microsoft.com/office/drawing/2014/main" id="{D5BE4980-8034-4210-9C21-F078D462CD77}"/>
              </a:ext>
            </a:extLst>
          </p:cNvPr>
          <p:cNvSpPr/>
          <p:nvPr/>
        </p:nvSpPr>
        <p:spPr>
          <a:xfrm>
            <a:off x="6620609" y="5284211"/>
            <a:ext cx="2252456" cy="1420835"/>
          </a:xfrm>
          <a:prstGeom prst="rect">
            <a:avLst/>
          </a:prstGeom>
          <a:solidFill>
            <a:schemeClr val="accent4">
              <a:lumMod val="2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1"/>
                </a:solidFill>
              </a:rPr>
              <a:t>~16.7k</a:t>
            </a:r>
          </a:p>
          <a:p>
            <a:pPr algn="ctr"/>
            <a:r>
              <a:rPr lang="en-US" sz="2800" b="1" dirty="0">
                <a:solidFill>
                  <a:schemeClr val="bg1"/>
                </a:solidFill>
              </a:rPr>
              <a:t>Wineries</a:t>
            </a:r>
          </a:p>
        </p:txBody>
      </p:sp>
      <p:sp>
        <p:nvSpPr>
          <p:cNvPr id="47" name="TextBox 46">
            <a:extLst>
              <a:ext uri="{FF2B5EF4-FFF2-40B4-BE49-F238E27FC236}">
                <a16:creationId xmlns:a16="http://schemas.microsoft.com/office/drawing/2014/main" id="{A0EC5F7D-5F42-4284-8B1D-CF28353A96A2}"/>
              </a:ext>
            </a:extLst>
          </p:cNvPr>
          <p:cNvSpPr txBox="1"/>
          <p:nvPr/>
        </p:nvSpPr>
        <p:spPr>
          <a:xfrm>
            <a:off x="124354" y="-29077"/>
            <a:ext cx="12067646" cy="769441"/>
          </a:xfrm>
          <a:prstGeom prst="rect">
            <a:avLst/>
          </a:prstGeom>
          <a:noFill/>
        </p:spPr>
        <p:txBody>
          <a:bodyPr wrap="square" rtlCol="0">
            <a:spAutoFit/>
          </a:bodyPr>
          <a:lstStyle/>
          <a:p>
            <a:r>
              <a:rPr lang="en-US" sz="3600" b="1" dirty="0">
                <a:solidFill>
                  <a:schemeClr val="bg1"/>
                </a:solidFill>
              </a:rPr>
              <a:t>Data Exploration </a:t>
            </a:r>
            <a:r>
              <a:rPr lang="en-US" sz="4400" b="1" dirty="0">
                <a:solidFill>
                  <a:schemeClr val="bg1"/>
                </a:solidFill>
              </a:rPr>
              <a:t>– </a:t>
            </a:r>
            <a:r>
              <a:rPr lang="en-US" sz="2800" b="1" dirty="0">
                <a:solidFill>
                  <a:schemeClr val="bg1"/>
                </a:solidFill>
              </a:rPr>
              <a:t>Data Summary</a:t>
            </a:r>
            <a:endParaRPr lang="en-US" sz="4400" b="1" dirty="0">
              <a:solidFill>
                <a:schemeClr val="bg1"/>
              </a:solidFill>
            </a:endParaRPr>
          </a:p>
        </p:txBody>
      </p:sp>
    </p:spTree>
    <p:extLst>
      <p:ext uri="{BB962C8B-B14F-4D97-AF65-F5344CB8AC3E}">
        <p14:creationId xmlns:p14="http://schemas.microsoft.com/office/powerpoint/2010/main" val="3167563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CA997B4-57ED-479F-AFCB-6B6803692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0" y="1232898"/>
            <a:ext cx="6667500" cy="4746661"/>
          </a:xfrm>
          <a:prstGeom prst="rect">
            <a:avLst/>
          </a:prstGeom>
        </p:spPr>
      </p:pic>
      <p:sp>
        <p:nvSpPr>
          <p:cNvPr id="4" name="Rectangle 3">
            <a:extLst>
              <a:ext uri="{FF2B5EF4-FFF2-40B4-BE49-F238E27FC236}">
                <a16:creationId xmlns:a16="http://schemas.microsoft.com/office/drawing/2014/main" id="{6753E53C-E89F-49AB-9A02-9B1A3BCDEE50}"/>
              </a:ext>
            </a:extLst>
          </p:cNvPr>
          <p:cNvSpPr/>
          <p:nvPr/>
        </p:nvSpPr>
        <p:spPr>
          <a:xfrm>
            <a:off x="124354" y="1356189"/>
            <a:ext cx="5400146" cy="525009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USA has the highest coverage in the data with ~54.5k records</a:t>
            </a:r>
          </a:p>
          <a:p>
            <a:endParaRPr lang="en-US" dirty="0"/>
          </a:p>
          <a:p>
            <a:endParaRPr lang="en-US" dirty="0"/>
          </a:p>
          <a:p>
            <a:pPr marL="285750" indent="-285750">
              <a:buFont typeface="Arial" panose="020B0604020202020204" pitchFamily="34" charset="0"/>
              <a:buChar char="•"/>
            </a:pPr>
            <a:r>
              <a:rPr lang="en-US" dirty="0"/>
              <a:t>As expected the data set is predominated by</a:t>
            </a:r>
          </a:p>
          <a:p>
            <a:pPr marL="742950" lvl="1" indent="-285750">
              <a:buFont typeface="Arial" panose="020B0604020202020204" pitchFamily="34" charset="0"/>
              <a:buChar char="•"/>
            </a:pPr>
            <a:r>
              <a:rPr lang="en-US" dirty="0"/>
              <a:t>Americas (USA, Chile &amp; Argentina)</a:t>
            </a:r>
          </a:p>
          <a:p>
            <a:pPr marL="742950" lvl="1" indent="-285750">
              <a:buFont typeface="Arial" panose="020B0604020202020204" pitchFamily="34" charset="0"/>
              <a:buChar char="•"/>
            </a:pPr>
            <a:r>
              <a:rPr lang="en-US" dirty="0"/>
              <a:t>South Europe (France, Italy, </a:t>
            </a:r>
            <a:r>
              <a:rPr lang="en-US" dirty="0" err="1"/>
              <a:t>Spain,Portugal</a:t>
            </a:r>
            <a:r>
              <a:rPr lang="en-US" dirty="0"/>
              <a:t> and Germany)</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used the </a:t>
            </a:r>
            <a:r>
              <a:rPr lang="en-US" b="1" i="1" dirty="0" err="1"/>
              <a:t>plotly</a:t>
            </a:r>
            <a:r>
              <a:rPr lang="en-US" b="1" i="1" dirty="0"/>
              <a:t> library </a:t>
            </a:r>
            <a:r>
              <a:rPr lang="en-US" dirty="0"/>
              <a:t>instead of the standard ggplot2 for the graph here as it provides better visuals and can provide ability to manipulate charts within the graphs</a:t>
            </a:r>
            <a:endParaRPr lang="en-US" b="1" i="1" dirty="0"/>
          </a:p>
        </p:txBody>
      </p:sp>
      <p:sp>
        <p:nvSpPr>
          <p:cNvPr id="6" name="Rectangle 5">
            <a:extLst>
              <a:ext uri="{FF2B5EF4-FFF2-40B4-BE49-F238E27FC236}">
                <a16:creationId xmlns:a16="http://schemas.microsoft.com/office/drawing/2014/main" id="{40470CAF-F9FB-444B-ABA0-0340B98F4645}"/>
              </a:ext>
            </a:extLst>
          </p:cNvPr>
          <p:cNvSpPr/>
          <p:nvPr/>
        </p:nvSpPr>
        <p:spPr>
          <a:xfrm>
            <a:off x="0" y="1232898"/>
            <a:ext cx="2619910" cy="585628"/>
          </a:xfrm>
          <a:prstGeom prst="rect">
            <a:avLst/>
          </a:prstGeom>
          <a:solidFill>
            <a:schemeClr val="accent2">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Insights</a:t>
            </a:r>
            <a:endParaRPr lang="en-US" b="1" dirty="0">
              <a:solidFill>
                <a:schemeClr val="tx1"/>
              </a:solidFill>
            </a:endParaRPr>
          </a:p>
        </p:txBody>
      </p:sp>
      <p:sp>
        <p:nvSpPr>
          <p:cNvPr id="27" name="TextBox 26">
            <a:extLst>
              <a:ext uri="{FF2B5EF4-FFF2-40B4-BE49-F238E27FC236}">
                <a16:creationId xmlns:a16="http://schemas.microsoft.com/office/drawing/2014/main" id="{3BEC23F3-356D-4039-9F46-4394AF02B457}"/>
              </a:ext>
            </a:extLst>
          </p:cNvPr>
          <p:cNvSpPr txBox="1"/>
          <p:nvPr/>
        </p:nvSpPr>
        <p:spPr>
          <a:xfrm>
            <a:off x="124354" y="-29077"/>
            <a:ext cx="12067646" cy="769441"/>
          </a:xfrm>
          <a:prstGeom prst="rect">
            <a:avLst/>
          </a:prstGeom>
          <a:noFill/>
        </p:spPr>
        <p:txBody>
          <a:bodyPr wrap="square" rtlCol="0">
            <a:spAutoFit/>
          </a:bodyPr>
          <a:lstStyle/>
          <a:p>
            <a:r>
              <a:rPr lang="en-US" sz="3600" b="1" dirty="0">
                <a:solidFill>
                  <a:schemeClr val="bg1"/>
                </a:solidFill>
              </a:rPr>
              <a:t>Data Exploration </a:t>
            </a:r>
            <a:r>
              <a:rPr lang="en-US" sz="4400" b="1" dirty="0">
                <a:solidFill>
                  <a:schemeClr val="bg1"/>
                </a:solidFill>
              </a:rPr>
              <a:t>– </a:t>
            </a:r>
            <a:r>
              <a:rPr lang="en-US" sz="2800" b="1" dirty="0">
                <a:solidFill>
                  <a:schemeClr val="bg1"/>
                </a:solidFill>
              </a:rPr>
              <a:t>Top 10 Countries</a:t>
            </a:r>
            <a:endParaRPr lang="en-US" sz="4400" b="1" dirty="0">
              <a:solidFill>
                <a:schemeClr val="bg1"/>
              </a:solidFill>
            </a:endParaRPr>
          </a:p>
        </p:txBody>
      </p:sp>
    </p:spTree>
    <p:extLst>
      <p:ext uri="{BB962C8B-B14F-4D97-AF65-F5344CB8AC3E}">
        <p14:creationId xmlns:p14="http://schemas.microsoft.com/office/powerpoint/2010/main" val="272257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AC8D13A8-14D8-4913-B5A7-D61335C69639}"/>
              </a:ext>
            </a:extLst>
          </p:cNvPr>
          <p:cNvSpPr txBox="1"/>
          <p:nvPr/>
        </p:nvSpPr>
        <p:spPr>
          <a:xfrm>
            <a:off x="124354" y="-29077"/>
            <a:ext cx="12067646" cy="1200329"/>
          </a:xfrm>
          <a:prstGeom prst="rect">
            <a:avLst/>
          </a:prstGeom>
          <a:noFill/>
        </p:spPr>
        <p:txBody>
          <a:bodyPr wrap="square" rtlCol="0">
            <a:spAutoFit/>
          </a:bodyPr>
          <a:lstStyle/>
          <a:p>
            <a:r>
              <a:rPr lang="en-US" sz="3600" b="1" dirty="0">
                <a:solidFill>
                  <a:schemeClr val="bg1"/>
                </a:solidFill>
              </a:rPr>
              <a:t>Data Exploration </a:t>
            </a:r>
            <a:r>
              <a:rPr lang="en-US" sz="4400" b="1" dirty="0">
                <a:solidFill>
                  <a:schemeClr val="bg1"/>
                </a:solidFill>
              </a:rPr>
              <a:t>– </a:t>
            </a:r>
            <a:r>
              <a:rPr lang="en-US" sz="2800" b="1" dirty="0">
                <a:solidFill>
                  <a:schemeClr val="bg1"/>
                </a:solidFill>
              </a:rPr>
              <a:t>Top and bottom countries as per average price and points using </a:t>
            </a:r>
            <a:r>
              <a:rPr lang="en-US" sz="2800" b="1" dirty="0" err="1">
                <a:solidFill>
                  <a:schemeClr val="bg1"/>
                </a:solidFill>
              </a:rPr>
              <a:t>plotly</a:t>
            </a:r>
            <a:endParaRPr lang="en-US" sz="4400" b="1" dirty="0">
              <a:solidFill>
                <a:schemeClr val="bg1"/>
              </a:solidFill>
            </a:endParaRPr>
          </a:p>
        </p:txBody>
      </p:sp>
      <p:sp>
        <p:nvSpPr>
          <p:cNvPr id="4" name="Rectangle 3">
            <a:extLst>
              <a:ext uri="{FF2B5EF4-FFF2-40B4-BE49-F238E27FC236}">
                <a16:creationId xmlns:a16="http://schemas.microsoft.com/office/drawing/2014/main" id="{6753E53C-E89F-49AB-9A02-9B1A3BCDEE50}"/>
              </a:ext>
            </a:extLst>
          </p:cNvPr>
          <p:cNvSpPr/>
          <p:nvPr/>
        </p:nvSpPr>
        <p:spPr>
          <a:xfrm>
            <a:off x="124354" y="1356189"/>
            <a:ext cx="5400146" cy="525009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i="1" dirty="0"/>
              <a:t>Points</a:t>
            </a:r>
            <a:r>
              <a:rPr lang="en-US" dirty="0"/>
              <a:t> are the ratings provided by renowned sommeliers (tasters in the dataset)</a:t>
            </a:r>
          </a:p>
          <a:p>
            <a:endParaRPr lang="en-US" dirty="0"/>
          </a:p>
          <a:p>
            <a:pPr marL="285750" indent="-285750">
              <a:buFont typeface="Arial" panose="020B0604020202020204" pitchFamily="34" charset="0"/>
              <a:buChar char="•"/>
            </a:pPr>
            <a:r>
              <a:rPr lang="en-US" b="1" i="1" dirty="0"/>
              <a:t>England </a:t>
            </a:r>
            <a:r>
              <a:rPr lang="en-US" dirty="0"/>
              <a:t>has the highest average points and the second highest average price. One could say that </a:t>
            </a:r>
            <a:r>
              <a:rPr lang="en-US" b="1" i="1" dirty="0"/>
              <a:t>they are worth it!</a:t>
            </a:r>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dirty="0"/>
              <a:t>Average prices are higher in Europe as all top five countries are from Europe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i="1" dirty="0"/>
              <a:t>Surprise! Surprise! </a:t>
            </a:r>
            <a:r>
              <a:rPr lang="en-US" dirty="0"/>
              <a:t>Neither of France, Spain, Italy and US are amongst top avg points rating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i="1" dirty="0"/>
              <a:t>India </a:t>
            </a:r>
            <a:r>
              <a:rPr lang="en-US" dirty="0"/>
              <a:t>is provides more value for money</a:t>
            </a:r>
            <a:endParaRPr lang="en-US" b="1" i="1" dirty="0"/>
          </a:p>
        </p:txBody>
      </p:sp>
      <p:sp>
        <p:nvSpPr>
          <p:cNvPr id="6" name="Rectangle 5">
            <a:extLst>
              <a:ext uri="{FF2B5EF4-FFF2-40B4-BE49-F238E27FC236}">
                <a16:creationId xmlns:a16="http://schemas.microsoft.com/office/drawing/2014/main" id="{40470CAF-F9FB-444B-ABA0-0340B98F4645}"/>
              </a:ext>
            </a:extLst>
          </p:cNvPr>
          <p:cNvSpPr/>
          <p:nvPr/>
        </p:nvSpPr>
        <p:spPr>
          <a:xfrm>
            <a:off x="0" y="1232898"/>
            <a:ext cx="2619910" cy="585628"/>
          </a:xfrm>
          <a:prstGeom prst="rect">
            <a:avLst/>
          </a:prstGeom>
          <a:solidFill>
            <a:schemeClr val="accent2">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Insights</a:t>
            </a:r>
            <a:endParaRPr lang="en-US" b="1" dirty="0">
              <a:solidFill>
                <a:schemeClr val="tx1"/>
              </a:solidFill>
            </a:endParaRPr>
          </a:p>
        </p:txBody>
      </p:sp>
      <p:pic>
        <p:nvPicPr>
          <p:cNvPr id="8" name="Picture 7" descr="A screenshot of a cell phone&#10;&#10;Description automatically generated">
            <a:extLst>
              <a:ext uri="{FF2B5EF4-FFF2-40B4-BE49-F238E27FC236}">
                <a16:creationId xmlns:a16="http://schemas.microsoft.com/office/drawing/2014/main" id="{3A70750F-2B93-4C35-8BC2-8B2E60C58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854" y="1356189"/>
            <a:ext cx="3094454" cy="2617582"/>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C2E4211F-2987-48A2-B66F-AA13793DD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407" y="3996645"/>
            <a:ext cx="3094454" cy="261758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EF335F7C-4F47-42EE-83A1-64FC0B02EF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8854" y="1356189"/>
            <a:ext cx="3094454" cy="2617582"/>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28B46606-6BAA-48F9-BEEF-4DAB2A722B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7407" y="1232898"/>
            <a:ext cx="3094454" cy="2617582"/>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A2203394-6BE4-4445-A106-D6231E864F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8854" y="3996644"/>
            <a:ext cx="3094454" cy="2538199"/>
          </a:xfrm>
          <a:prstGeom prst="rect">
            <a:avLst/>
          </a:prstGeom>
        </p:spPr>
      </p:pic>
    </p:spTree>
    <p:extLst>
      <p:ext uri="{BB962C8B-B14F-4D97-AF65-F5344CB8AC3E}">
        <p14:creationId xmlns:p14="http://schemas.microsoft.com/office/powerpoint/2010/main" val="1812770454"/>
      </p:ext>
    </p:extLst>
  </p:cSld>
  <p:clrMapOvr>
    <a:masterClrMapping/>
  </p:clrMapOvr>
</p:sld>
</file>

<file path=ppt/theme/theme1.xml><?xml version="1.0" encoding="utf-8"?>
<a:theme xmlns:a="http://schemas.openxmlformats.org/drawingml/2006/main" name="Blank">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ADB9CA"/>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A8485BE81C3A4AB5336B47C502BF66" ma:contentTypeVersion="2" ma:contentTypeDescription="Create a new document." ma:contentTypeScope="" ma:versionID="804be9dcfbdc6dfc9cb4bb2cbaeb79e7">
  <xsd:schema xmlns:xsd="http://www.w3.org/2001/XMLSchema" xmlns:xs="http://www.w3.org/2001/XMLSchema" xmlns:p="http://schemas.microsoft.com/office/2006/metadata/properties" xmlns:ns3="37437e46-fbbb-47c9-9885-16bffac2bf89" targetNamespace="http://schemas.microsoft.com/office/2006/metadata/properties" ma:root="true" ma:fieldsID="462d9126dd344a94ececf2ea418c014e" ns3:_="">
    <xsd:import namespace="37437e46-fbbb-47c9-9885-16bffac2bf89"/>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37e46-fbbb-47c9-9885-16bffac2bf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9BB63B-A2BD-4E70-9547-BAF2109496D4}">
  <ds:schemaRefs>
    <ds:schemaRef ds:uri="http://www.w3.org/XML/1998/namespace"/>
    <ds:schemaRef ds:uri="http://purl.org/dc/elements/1.1/"/>
    <ds:schemaRef ds:uri="http://purl.org/dc/dcmitype/"/>
    <ds:schemaRef ds:uri="http://schemas.microsoft.com/office/2006/documentManagement/types"/>
    <ds:schemaRef ds:uri="37437e46-fbbb-47c9-9885-16bffac2bf89"/>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86089BB-8065-46D4-92F5-F937AAF77F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437e46-fbbb-47c9-9885-16bffac2bf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9A1FCF-26FE-406D-89DC-97D5008907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1137</TotalTime>
  <Words>966</Words>
  <Application>Microsoft Office PowerPoint</Application>
  <PresentationFormat>Widescreen</PresentationFormat>
  <Paragraphs>194</Paragraphs>
  <Slides>18</Slides>
  <Notes>17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18</vt:i4>
      </vt:variant>
    </vt:vector>
  </HeadingPairs>
  <TitlesOfParts>
    <vt:vector size="31" baseType="lpstr">
      <vt:lpstr>Arial</vt:lpstr>
      <vt:lpstr>Calibri</vt:lpstr>
      <vt:lpstr>Calibri Light</vt:lpstr>
      <vt:lpstr>FontAwesome</vt:lpstr>
      <vt:lpstr>Open Sans</vt:lpstr>
      <vt:lpstr>Roboto</vt:lpstr>
      <vt:lpstr>Segoe UI</vt:lpstr>
      <vt:lpstr>Segoe UI Light</vt:lpstr>
      <vt:lpstr>Segoe UI Light (Body)</vt:lpstr>
      <vt:lpstr>Wingdings</vt:lpstr>
      <vt:lpstr>Blank</vt:lpstr>
      <vt:lpstr>TITLES</vt:lpstr>
      <vt:lpstr>1_Office Theme</vt:lpstr>
      <vt:lpstr>Wine Recommender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LHP (Wind Turbine) Strategy Presentation</dc:title>
  <dc:creator>Samir Husain</dc:creator>
  <cp:lastModifiedBy>Bharti, Saumya</cp:lastModifiedBy>
  <cp:revision>60</cp:revision>
  <dcterms:created xsi:type="dcterms:W3CDTF">2019-09-18T02:41:28Z</dcterms:created>
  <dcterms:modified xsi:type="dcterms:W3CDTF">2019-10-13T03:16:34Z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0x01010090A8485BE81C3A4AB5336B47C502BF66</vt:lpwstr>
  </property>
</Properties>
</file>